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6" r:id="rId4"/>
    <p:sldId id="257" r:id="rId5"/>
    <p:sldId id="258" r:id="rId6"/>
    <p:sldId id="265" r:id="rId7"/>
    <p:sldId id="259" r:id="rId8"/>
    <p:sldId id="261" r:id="rId9"/>
    <p:sldId id="260" r:id="rId10"/>
    <p:sldId id="263" r:id="rId11"/>
    <p:sldId id="262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lis Saravia" initials="LS" lastIdx="1" clrIdx="0">
    <p:extLst>
      <p:ext uri="{19B8F6BF-5375-455C-9EA6-DF929625EA0E}">
        <p15:presenceInfo xmlns:p15="http://schemas.microsoft.com/office/powerpoint/2012/main" userId="de822659755289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CB739-8277-43CE-968E-02FD848C9FF2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3CC00-42F3-4845-94DB-BF71E0C6A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85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microcontrolador incluye en su interior las tres principales unidades funcionales de una computadora: unidad central de procesamiento, memoria y periféricos de entrada/salida.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CC00-42F3-4845-94DB-BF71E0C6A50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7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86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28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0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4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25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42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0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74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9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2A71-0AB7-4F99-9A63-A3B9A3906218}" type="datetimeFigureOut">
              <a:rPr lang="es-ES" smtClean="0"/>
              <a:t>01/04/2018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2C29-A64A-46B1-8361-D1558216C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2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7944" y="2206574"/>
            <a:ext cx="9144000" cy="2387600"/>
          </a:xfrm>
        </p:spPr>
        <p:txBody>
          <a:bodyPr>
            <a:normAutofit/>
          </a:bodyPr>
          <a:lstStyle/>
          <a:p>
            <a:r>
              <a:rPr lang="es-PE" sz="13800" dirty="0" smtClean="0"/>
              <a:t>Arduino</a:t>
            </a:r>
            <a:endParaRPr lang="es-ES" sz="13800" dirty="0"/>
          </a:p>
        </p:txBody>
      </p:sp>
    </p:spTree>
    <p:extLst>
      <p:ext uri="{BB962C8B-B14F-4D97-AF65-F5344CB8AC3E}">
        <p14:creationId xmlns:p14="http://schemas.microsoft.com/office/powerpoint/2010/main" val="3950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Sensores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Resultado de imagen para sens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1394370"/>
            <a:ext cx="2776538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sensores ardu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71" y="405805"/>
            <a:ext cx="1953816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sensor de movimiento para ardu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9" y="4556284"/>
            <a:ext cx="2063591" cy="20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sensor de movimiento para ardu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13" y="4454612"/>
            <a:ext cx="2440774" cy="24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sensor de infrarrojo para ardui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7" b="30444"/>
          <a:stretch/>
        </p:blipFill>
        <p:spPr bwMode="auto">
          <a:xfrm>
            <a:off x="8750101" y="296285"/>
            <a:ext cx="29019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www.geekfactory.mx/wp-content/uploads/2013/06/sensor_de_temperatura_encapsulada_1-510x3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34" y="3617506"/>
            <a:ext cx="3023392" cy="23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Resultado de imagen para microserv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94" y="365125"/>
            <a:ext cx="1938338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servomot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701" y="58737"/>
            <a:ext cx="1938338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servomot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40" y="2223351"/>
            <a:ext cx="2549524" cy="25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parlantes de ardui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52973" r="52250" b="8527"/>
          <a:stretch/>
        </p:blipFill>
        <p:spPr bwMode="auto">
          <a:xfrm>
            <a:off x="1019792" y="1869253"/>
            <a:ext cx="2043118" cy="14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parlantes de ardui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9" b="45933"/>
          <a:stretch/>
        </p:blipFill>
        <p:spPr bwMode="auto">
          <a:xfrm>
            <a:off x="871557" y="4391137"/>
            <a:ext cx="1573600" cy="17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esultado de imagen para pantallas leds para arduin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/>
        </p:blipFill>
        <p:spPr bwMode="auto">
          <a:xfrm>
            <a:off x="3880277" y="9420701"/>
            <a:ext cx="1135076" cy="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Resultado de imagen para le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18" y="3015137"/>
            <a:ext cx="2161361" cy="19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Resultado de imagen para pantalla led para arduin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1" b="13741"/>
          <a:stretch/>
        </p:blipFill>
        <p:spPr bwMode="auto">
          <a:xfrm>
            <a:off x="8347434" y="4790813"/>
            <a:ext cx="3263948" cy="16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del curso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Introducir al alumno en el mundo del hardware libre, los microcontroladores, Internet de las cosas, robótica, utilizando la plataforma Arduino.</a:t>
            </a:r>
          </a:p>
          <a:p>
            <a:endParaRPr lang="es-ES" dirty="0"/>
          </a:p>
          <a:p>
            <a:r>
              <a:rPr lang="es-ES" dirty="0" smtClean="0"/>
              <a:t>Conocer los componentes de hardware para recibir señales externas (sensores) y controlar elementos que le rodean para interactuar con el mundo físico (actuadores).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7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9600" b="1" dirty="0" smtClean="0"/>
              <a:t>¿Qué es Arduino?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val="21960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¿Qué es?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/>
            <a:r>
              <a:rPr lang="es-ES" dirty="0" smtClean="0"/>
              <a:t>Arduino es una plataforma de hardware libre, basada en una placa con un microcontrolador y un entorno de desarrollo, diseñada para facilitar el uso de la electrónica en proyectos multidisciplinares.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Arduino es una plataforma abierta que facilita la programación de un microcontrolador. Los microcontroladores nos rodean en nuestra vida diaria, usan los sensores para escuchar el mundo físico y los actuadores para interactuar con el mundo físico. Los microcontroladores leen sobre los sensores y escriben sobre los actuadores.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0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¿Para qué sirve Arduino?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Arduino se puede utilizar para desarrollar elementos autónomos, o bien conectarse a otros dispositivos o interactuar con otros programas, para interactuar tanto con el hardware como con el software.</a:t>
            </a:r>
          </a:p>
          <a:p>
            <a:endParaRPr lang="es-ES" dirty="0"/>
          </a:p>
          <a:p>
            <a:r>
              <a:rPr lang="es-ES" dirty="0" smtClean="0"/>
              <a:t>Nos sirve tanto para controlar un elemento.</a:t>
            </a:r>
          </a:p>
          <a:p>
            <a:r>
              <a:rPr lang="es-ES" dirty="0" smtClean="0"/>
              <a:t>Leer la información de una fuente</a:t>
            </a:r>
          </a:p>
          <a:p>
            <a:r>
              <a:rPr lang="es-ES" dirty="0" smtClean="0"/>
              <a:t>Convertir </a:t>
            </a:r>
            <a:r>
              <a:rPr lang="es-ES" dirty="0"/>
              <a:t>la información en una acción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817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i0.wp.com/noticias.universia.es/net/images/ciencia-tecnologia/e/el/el-/el-universo-arduino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8"/>
          <a:stretch/>
        </p:blipFill>
        <p:spPr bwMode="auto">
          <a:xfrm>
            <a:off x="377834" y="1027906"/>
            <a:ext cx="11207732" cy="45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microcontroladores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5233"/>
            <a:ext cx="10515600" cy="4351338"/>
          </a:xfrm>
        </p:spPr>
        <p:txBody>
          <a:bodyPr/>
          <a:lstStyle/>
          <a:p>
            <a:pPr algn="just"/>
            <a:r>
              <a:rPr lang="es-ES" dirty="0" smtClean="0"/>
              <a:t>Un microcontrolador es un circuito integrado programable, capaz de ejecutar las órdenes grabadas en su memoria. Está compuesto de varios bloques funcionales, los cuales cumplen una tarea específica.</a:t>
            </a:r>
          </a:p>
          <a:p>
            <a:pPr algn="just"/>
            <a:endParaRPr lang="es-ES" dirty="0" smtClean="0"/>
          </a:p>
          <a:p>
            <a:r>
              <a:rPr lang="es-ES" dirty="0" smtClean="0"/>
              <a:t>Tipos de microcontroladores: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Atmega168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Atmega328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Atmega1280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Atmega8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51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Resultado de imagen para arduino mi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9" b="29372"/>
          <a:stretch/>
        </p:blipFill>
        <p:spPr bwMode="auto">
          <a:xfrm>
            <a:off x="1890947" y="1007981"/>
            <a:ext cx="3023954" cy="14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dulo CP21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8" b="20495"/>
          <a:stretch/>
        </p:blipFill>
        <p:spPr bwMode="auto">
          <a:xfrm rot="20135569" flipH="1">
            <a:off x="5383303" y="724028"/>
            <a:ext cx="2891705" cy="14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arduino mic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3" y="3286111"/>
            <a:ext cx="4144093" cy="33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2" y="2802633"/>
            <a:ext cx="4523424" cy="36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8" name="Picture 10" descr="Resultado de imagen para arduino ME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18727" r="10033" b="17576"/>
          <a:stretch/>
        </p:blipFill>
        <p:spPr bwMode="auto">
          <a:xfrm rot="5400000">
            <a:off x="142940" y="1577113"/>
            <a:ext cx="6857867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lektrovadi.com/class/INNOVAEditor/assets/ARDUINO/ArduinoUNOR3Klon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0639" y="2198688"/>
            <a:ext cx="5167470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274</Words>
  <Application>Microsoft Office PowerPoint</Application>
  <PresentationFormat>Panorámica</PresentationFormat>
  <Paragraphs>28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Arduino</vt:lpstr>
      <vt:lpstr>Objetivos del curso</vt:lpstr>
      <vt:lpstr>Presentación de PowerPoint</vt:lpstr>
      <vt:lpstr>¿Qué es?</vt:lpstr>
      <vt:lpstr>¿Para qué sirve Arduino?</vt:lpstr>
      <vt:lpstr>Presentación de PowerPoint</vt:lpstr>
      <vt:lpstr>microcontroladores</vt:lpstr>
      <vt:lpstr>Presentación de PowerPoint</vt:lpstr>
      <vt:lpstr>Presentación de PowerPoint</vt:lpstr>
      <vt:lpstr>Sensores</vt:lpstr>
      <vt:lpstr>Actuadores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</dc:title>
  <dc:creator>Lelis Saravia</dc:creator>
  <cp:lastModifiedBy>Lelis Saravia</cp:lastModifiedBy>
  <cp:revision>19</cp:revision>
  <dcterms:created xsi:type="dcterms:W3CDTF">2018-03-18T16:54:18Z</dcterms:created>
  <dcterms:modified xsi:type="dcterms:W3CDTF">2018-04-02T05:03:03Z</dcterms:modified>
</cp:coreProperties>
</file>