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4" r:id="rId3"/>
    <p:sldId id="277" r:id="rId4"/>
    <p:sldId id="275" r:id="rId5"/>
    <p:sldId id="278" r:id="rId6"/>
    <p:sldId id="279" r:id="rId7"/>
    <p:sldId id="285" r:id="rId8"/>
    <p:sldId id="280" r:id="rId9"/>
    <p:sldId id="284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92" r:id="rId18"/>
    <p:sldId id="276" r:id="rId19"/>
    <p:sldId id="296" r:id="rId20"/>
    <p:sldId id="297" r:id="rId21"/>
    <p:sldId id="298" r:id="rId22"/>
    <p:sldId id="295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1" r:id="rId34"/>
    <p:sldId id="282" r:id="rId35"/>
    <p:sldId id="312" r:id="rId36"/>
    <p:sldId id="313" r:id="rId37"/>
    <p:sldId id="283" r:id="rId38"/>
    <p:sldId id="315" r:id="rId39"/>
    <p:sldId id="314" r:id="rId40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65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/>
      <dgm:spPr/>
      <dgm:t>
        <a:bodyPr/>
        <a:lstStyle/>
        <a:p>
          <a:r>
            <a:rPr lang="es-ES" dirty="0"/>
            <a:t>Especie no amenazada</a:t>
          </a:r>
          <a:endParaRPr lang="es-EC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08DB0D9C-F1DB-471D-ADA5-00AB13010536}">
      <dgm:prSet phldrT="[Texto]"/>
      <dgm:spPr/>
      <dgm:t>
        <a:bodyPr/>
        <a:lstStyle/>
        <a:p>
          <a:r>
            <a:rPr lang="es-ES" dirty="0"/>
            <a:t>Preocupación </a:t>
          </a:r>
          <a:r>
            <a:rPr lang="es-ES" b="1" dirty="0">
              <a:solidFill>
                <a:schemeClr val="accent6">
                  <a:lumMod val="60000"/>
                  <a:lumOff val="40000"/>
                </a:schemeClr>
              </a:solidFill>
            </a:rPr>
            <a:t>Menor LC </a:t>
          </a:r>
          <a:r>
            <a:rPr lang="es-ES" dirty="0"/>
            <a:t>según UICN</a:t>
          </a:r>
          <a:endParaRPr lang="es-EC" dirty="0"/>
        </a:p>
      </dgm:t>
    </dgm:pt>
    <dgm:pt modelId="{98875CB9-8138-44F5-BBF8-E09A06D49128}" type="parTrans" cxnId="{7C7D5856-4A1A-4EFE-9A84-7C8424AFE324}">
      <dgm:prSet/>
      <dgm:spPr/>
      <dgm:t>
        <a:bodyPr/>
        <a:lstStyle/>
        <a:p>
          <a:endParaRPr lang="es-EC"/>
        </a:p>
      </dgm:t>
    </dgm:pt>
    <dgm:pt modelId="{38FC350C-58E2-4617-9840-A2AB7551E5F5}" type="sibTrans" cxnId="{7C7D5856-4A1A-4EFE-9A84-7C8424AFE3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/>
      <dgm:spPr/>
      <dgm:t>
        <a:bodyPr/>
        <a:lstStyle/>
        <a:p>
          <a:r>
            <a:rPr lang="es-ES" dirty="0"/>
            <a:t>Evaluada como especie Casi amenazada</a:t>
          </a:r>
          <a:endParaRPr lang="es-EC" dirty="0"/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r>
            <a:rPr lang="es-ES" dirty="0">
              <a:solidFill>
                <a:schemeClr val="accent2">
                  <a:lumMod val="75000"/>
                </a:schemeClr>
              </a:solidFill>
            </a:rPr>
            <a:t>(NT) </a:t>
          </a:r>
          <a:r>
            <a:rPr lang="es-ES" dirty="0"/>
            <a:t>y Vulnerable 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(VU)</a:t>
          </a:r>
          <a:endParaRPr lang="es-EC" b="1" dirty="0">
            <a:solidFill>
              <a:schemeClr val="accent2">
                <a:lumMod val="75000"/>
              </a:schemeClr>
            </a:solidFill>
          </a:endParaRPr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S" dirty="0"/>
            <a:t>Evaluada en Peligro Crítico </a:t>
          </a:r>
          <a:r>
            <a:rPr lang="es-ES" b="1" dirty="0">
              <a:solidFill>
                <a:srgbClr val="FF0000"/>
              </a:solidFill>
            </a:rPr>
            <a:t>CR</a:t>
          </a:r>
          <a:endParaRPr lang="es-EC" b="1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0A87D6A0-26C5-46D7-B267-1BA7ABB7C88D}">
      <dgm:prSet phldrT="[Texto]"/>
      <dgm:spPr/>
      <dgm:t>
        <a:bodyPr/>
        <a:lstStyle/>
        <a:p>
          <a:r>
            <a:rPr lang="es-ES" dirty="0"/>
            <a:t>Evaluada en Peligro </a:t>
          </a:r>
          <a:r>
            <a:rPr lang="es-ES" b="1" dirty="0">
              <a:solidFill>
                <a:srgbClr val="FF0000"/>
              </a:solidFill>
            </a:rPr>
            <a:t>EN</a:t>
          </a:r>
          <a:endParaRPr lang="es-EC" b="1" dirty="0">
            <a:solidFill>
              <a:srgbClr val="FF0000"/>
            </a:solidFill>
          </a:endParaRPr>
        </a:p>
      </dgm:t>
    </dgm:pt>
    <dgm:pt modelId="{D3673F42-804E-439C-8332-FFDD69DDCCAA}" type="parTrans" cxnId="{15DA8414-36D9-47B1-B3F1-E38CA01E7D95}">
      <dgm:prSet/>
      <dgm:spPr/>
      <dgm:t>
        <a:bodyPr/>
        <a:lstStyle/>
        <a:p>
          <a:endParaRPr lang="es-EC"/>
        </a:p>
      </dgm:t>
    </dgm:pt>
    <dgm:pt modelId="{51DDF53A-44E5-4A0A-ADD2-E4C7E66ADA8E}" type="sibTrans" cxnId="{15DA8414-36D9-47B1-B3F1-E38CA01E7D95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8592" custLinFactNeighborY="-5739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909" custLinFactNeighborY="-1170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4560" custLinFactNeighborY="-6437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LinFactNeighborX="442" custLinFactNeighborY="7462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15DA8414-36D9-47B1-B3F1-E38CA01E7D95}" srcId="{8437C114-1E17-4279-9D5A-47AFE1121F8B}" destId="{0A87D6A0-26C5-46D7-B267-1BA7ABB7C88D}" srcOrd="1" destOrd="0" parTransId="{D3673F42-804E-439C-8332-FFDD69DDCCAA}" sibTransId="{51DDF53A-44E5-4A0A-ADD2-E4C7E66ADA8E}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1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99005767-C814-4C99-A2F7-8E25561A5FB5}" type="presOf" srcId="{08DB0D9C-F1DB-471D-ADA5-00AB13010536}" destId="{1D72DF81-F2C9-4A48-A269-9EA9CB2D34EE}" srcOrd="0" destOrd="1" presId="urn:microsoft.com/office/officeart/2005/8/layout/chevron2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7C7D5856-4A1A-4EFE-9A84-7C8424AFE324}" srcId="{3F2C4678-1A35-4ACF-AEC4-7D1776BAB3D1}" destId="{08DB0D9C-F1DB-471D-ADA5-00AB13010536}" srcOrd="1" destOrd="0" parTransId="{98875CB9-8138-44F5-BBF8-E09A06D49128}" sibTransId="{38FC350C-58E2-4617-9840-A2AB7551E5F5}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224C3D91-6031-47AD-8C89-9025DB5C2BE9}" type="presOf" srcId="{0A87D6A0-26C5-46D7-B267-1BA7ABB7C88D}" destId="{1220086C-DEE2-44E4-84C9-FD622151939C}" srcOrd="0" destOrd="1" presId="urn:microsoft.com/office/officeart/2005/8/layout/chevron2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DB06D7D6-52E9-43D1-9AE8-FBAE7F247633}" type="presOf" srcId="{69EF3AA7-06AC-4DAE-90CA-278CB63CAE63}" destId="{FE4B8543-1E5F-48C1-A765-43E3CC9E8723}" srcOrd="0" destOrd="1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/>
      <dgm:spPr/>
      <dgm:t>
        <a:bodyPr/>
        <a:lstStyle/>
        <a:p>
          <a:r>
            <a:rPr lang="es-ES" dirty="0"/>
            <a:t>Distribución</a:t>
          </a:r>
          <a:r>
            <a:rPr lang="es-ES" b="1" dirty="0">
              <a:solidFill>
                <a:schemeClr val="accent6">
                  <a:lumMod val="50000"/>
                </a:schemeClr>
              </a:solidFill>
            </a:rPr>
            <a:t> AMPLIA </a:t>
          </a:r>
          <a:r>
            <a:rPr lang="es-ES" dirty="0"/>
            <a:t>uno o más continentes</a:t>
          </a:r>
          <a:endParaRPr lang="es-EC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/>
      <dgm:spPr/>
      <dgm:t>
        <a:bodyPr/>
        <a:lstStyle/>
        <a:p>
          <a:r>
            <a:rPr lang="es-ES" dirty="0"/>
            <a:t>Distribución</a:t>
          </a:r>
          <a:r>
            <a:rPr lang="es-ES" baseline="0" dirty="0"/>
            <a:t> </a:t>
          </a:r>
          <a:r>
            <a:rPr lang="es-ES" b="1" baseline="0" dirty="0">
              <a:solidFill>
                <a:srgbClr val="FFC000"/>
              </a:solidFill>
            </a:rPr>
            <a:t>RESTRINGIDA a región de tamaño medio</a:t>
          </a:r>
          <a:endParaRPr lang="es-EC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S" dirty="0"/>
            <a:t>Distribución</a:t>
          </a:r>
          <a:r>
            <a:rPr lang="es-ES" baseline="0" dirty="0"/>
            <a:t> </a:t>
          </a:r>
          <a:r>
            <a:rPr lang="es-ES" b="1" baseline="0" dirty="0">
              <a:solidFill>
                <a:srgbClr val="FF0000"/>
              </a:solidFill>
            </a:rPr>
            <a:t>RESTRINGIDA a región pequeña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37466DA2-E25C-4A42-B61A-42FCD25B07DA}">
      <dgm:prSet phldrT="[Texto]"/>
      <dgm:spPr/>
      <dgm:t>
        <a:bodyPr/>
        <a:lstStyle/>
        <a:p>
          <a:endParaRPr lang="es-EC" dirty="0"/>
        </a:p>
      </dgm:t>
    </dgm:pt>
    <dgm:pt modelId="{36E5EC0B-8B1E-476A-BFDB-6D36A0F9A66A}" type="parTrans" cxnId="{A98D85A4-5422-4426-A0A7-5713D30ABCE9}">
      <dgm:prSet/>
      <dgm:spPr/>
      <dgm:t>
        <a:bodyPr/>
        <a:lstStyle/>
        <a:p>
          <a:endParaRPr lang="es-EC"/>
        </a:p>
      </dgm:t>
    </dgm:pt>
    <dgm:pt modelId="{1B97AC75-BB46-44ED-82D9-74BFAC3B1192}" type="sibTrans" cxnId="{A98D85A4-5422-4426-A0A7-5713D30ABCE9}">
      <dgm:prSet/>
      <dgm:spPr/>
      <dgm:t>
        <a:bodyPr/>
        <a:lstStyle/>
        <a:p>
          <a:endParaRPr lang="es-EC"/>
        </a:p>
      </dgm:t>
    </dgm:pt>
    <dgm:pt modelId="{501F1E9F-1529-4FEE-BCCB-0FD66FE1E9C0}">
      <dgm:prSet phldrT="[Texto]"/>
      <dgm:spPr/>
      <dgm:t>
        <a:bodyPr/>
        <a:lstStyle/>
        <a:p>
          <a:r>
            <a:rPr lang="es-ES" dirty="0"/>
            <a:t>Uno o más continentes</a:t>
          </a:r>
          <a:endParaRPr lang="es-EC" dirty="0"/>
        </a:p>
      </dgm:t>
    </dgm:pt>
    <dgm:pt modelId="{958F8B33-CFAC-48B1-8635-8EB12D976D90}" type="parTrans" cxnId="{1CCBCCBB-112E-44A4-9A68-C7044FA29B84}">
      <dgm:prSet/>
      <dgm:spPr/>
      <dgm:t>
        <a:bodyPr/>
        <a:lstStyle/>
        <a:p>
          <a:endParaRPr lang="es-EC"/>
        </a:p>
      </dgm:t>
    </dgm:pt>
    <dgm:pt modelId="{7A6687A6-029A-42C2-AFCB-7923A0BD5E30}" type="sibTrans" cxnId="{1CCBCCBB-112E-44A4-9A68-C7044FA29B84}">
      <dgm:prSet/>
      <dgm:spPr/>
      <dgm:t>
        <a:bodyPr/>
        <a:lstStyle/>
        <a:p>
          <a:endParaRPr lang="es-EC"/>
        </a:p>
      </dgm:t>
    </dgm:pt>
    <dgm:pt modelId="{A9450E4E-BE9B-4354-84D9-E3C6A61B42A8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Varios países</a:t>
          </a:r>
          <a:endParaRPr lang="es-EC" b="1" dirty="0">
            <a:solidFill>
              <a:schemeClr val="tx1"/>
            </a:solidFill>
          </a:endParaRPr>
        </a:p>
      </dgm:t>
    </dgm:pt>
    <dgm:pt modelId="{23D5D295-D41D-4526-A919-163D744C7F26}" type="parTrans" cxnId="{AF3EB5AB-C405-44A2-851E-F94B62BA1CB4}">
      <dgm:prSet/>
      <dgm:spPr/>
      <dgm:t>
        <a:bodyPr/>
        <a:lstStyle/>
        <a:p>
          <a:endParaRPr lang="es-EC"/>
        </a:p>
      </dgm:t>
    </dgm:pt>
    <dgm:pt modelId="{333F2C0B-31B0-4CB8-BB24-F2A385488793}" type="sibTrans" cxnId="{AF3EB5AB-C405-44A2-851E-F94B62BA1CB4}">
      <dgm:prSet/>
      <dgm:spPr/>
      <dgm:t>
        <a:bodyPr/>
        <a:lstStyle/>
        <a:p>
          <a:endParaRPr lang="es-EC"/>
        </a:p>
      </dgm:t>
    </dgm:pt>
    <dgm:pt modelId="{0BBFF547-B240-48E4-AFDD-C3BE734B8BB9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1 país o pocos países</a:t>
          </a:r>
          <a:endParaRPr lang="es-EC" dirty="0">
            <a:solidFill>
              <a:schemeClr val="tx1"/>
            </a:solidFill>
          </a:endParaRPr>
        </a:p>
      </dgm:t>
    </dgm:pt>
    <dgm:pt modelId="{36F5D46E-10A5-41F4-9189-818590D9AE61}" type="parTrans" cxnId="{78B617ED-CB95-46E2-A2C0-4A2B8340C584}">
      <dgm:prSet/>
      <dgm:spPr/>
      <dgm:t>
        <a:bodyPr/>
        <a:lstStyle/>
        <a:p>
          <a:endParaRPr lang="es-EC"/>
        </a:p>
      </dgm:t>
    </dgm:pt>
    <dgm:pt modelId="{4780EF7D-2545-42B3-813B-B3C1D1609895}" type="sibTrans" cxnId="{78B617ED-CB95-46E2-A2C0-4A2B8340C584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172" custLinFactNeighborY="126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-399" custLinFactNeighborY="481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LinFactNeighborX="442" custLinFactNeighborY="7462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2042" custLinFactNeighborY="365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C7AB5419-FD8C-46CB-9C12-5206A946E374}" type="presOf" srcId="{0BBFF547-B240-48E4-AFDD-C3BE734B8BB9}" destId="{1220086C-DEE2-44E4-84C9-FD622151939C}" srcOrd="0" destOrd="1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A98D85A4-5422-4426-A0A7-5713D30ABCE9}" srcId="{3F2C4678-1A35-4ACF-AEC4-7D1776BAB3D1}" destId="{37466DA2-E25C-4A42-B61A-42FCD25B07DA}" srcOrd="2" destOrd="0" parTransId="{36E5EC0B-8B1E-476A-BFDB-6D36A0F9A66A}" sibTransId="{1B97AC75-BB46-44ED-82D9-74BFAC3B1192}"/>
    <dgm:cxn modelId="{AF3EB5AB-C405-44A2-851E-F94B62BA1CB4}" srcId="{DF69364C-DBD8-4FDA-8FC3-E56AD7E3DF59}" destId="{A9450E4E-BE9B-4354-84D9-E3C6A61B42A8}" srcOrd="1" destOrd="0" parTransId="{23D5D295-D41D-4526-A919-163D744C7F26}" sibTransId="{333F2C0B-31B0-4CB8-BB24-F2A385488793}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3262FDAD-9580-4C82-9E50-9BD1E4FA50BD}" type="presOf" srcId="{37466DA2-E25C-4A42-B61A-42FCD25B07DA}" destId="{1D72DF81-F2C9-4A48-A269-9EA9CB2D34EE}" srcOrd="0" destOrd="2" presId="urn:microsoft.com/office/officeart/2005/8/layout/chevron2"/>
    <dgm:cxn modelId="{AA4272B6-E137-444B-854E-BF314CDCC004}" type="presOf" srcId="{501F1E9F-1529-4FEE-BCCB-0FD66FE1E9C0}" destId="{1D72DF81-F2C9-4A48-A269-9EA9CB2D34EE}" srcOrd="0" destOrd="1" presId="urn:microsoft.com/office/officeart/2005/8/layout/chevron2"/>
    <dgm:cxn modelId="{1CCBCCBB-112E-44A4-9A68-C7044FA29B84}" srcId="{3F2C4678-1A35-4ACF-AEC4-7D1776BAB3D1}" destId="{501F1E9F-1529-4FEE-BCCB-0FD66FE1E9C0}" srcOrd="1" destOrd="0" parTransId="{958F8B33-CFAC-48B1-8635-8EB12D976D90}" sibTransId="{7A6687A6-029A-42C2-AFCB-7923A0BD5E30}"/>
    <dgm:cxn modelId="{82D71ACF-E40D-4B56-871D-D9139C91E720}" type="presOf" srcId="{A9450E4E-BE9B-4354-84D9-E3C6A61B42A8}" destId="{FE4B8543-1E5F-48C1-A765-43E3CC9E8723}" srcOrd="0" destOrd="1" presId="urn:microsoft.com/office/officeart/2005/8/layout/chevron2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78B617ED-CB95-46E2-A2C0-4A2B8340C584}" srcId="{8437C114-1E17-4279-9D5A-47AFE1121F8B}" destId="{0BBFF547-B240-48E4-AFDD-C3BE734B8BB9}" srcOrd="1" destOrd="0" parTransId="{36F5D46E-10A5-41F4-9189-818590D9AE61}" sibTransId="{4780EF7D-2545-42B3-813B-B3C1D1609895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/>
      <dgm:spPr/>
      <dgm:t>
        <a:bodyPr/>
        <a:lstStyle/>
        <a:p>
          <a:r>
            <a:rPr lang="es-ES" dirty="0"/>
            <a:t>La población distribuida</a:t>
          </a:r>
          <a:r>
            <a:rPr lang="es-ES" b="1" dirty="0">
              <a:solidFill>
                <a:schemeClr val="accent6">
                  <a:lumMod val="50000"/>
                </a:schemeClr>
              </a:solidFill>
            </a:rPr>
            <a:t> AMPLIA en todo el país</a:t>
          </a:r>
          <a:endParaRPr lang="es-EC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La población es de tamaño </a:t>
          </a:r>
          <a:r>
            <a:rPr lang="es-ES" b="1" dirty="0">
              <a:solidFill>
                <a:srgbClr val="FFC000"/>
              </a:solidFill>
            </a:rPr>
            <a:t>MEDIO </a:t>
          </a:r>
          <a:endParaRPr lang="es-EC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La población es</a:t>
          </a:r>
          <a:r>
            <a:rPr lang="es-ES" b="1" baseline="0" dirty="0">
              <a:solidFill>
                <a:srgbClr val="FF0000"/>
              </a:solidFill>
            </a:rPr>
            <a:t> PEQUEÑA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37466DA2-E25C-4A42-B61A-42FCD25B07DA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Las subpoblación </a:t>
          </a:r>
          <a:r>
            <a:rPr lang="es-ES" b="0" dirty="0">
              <a:solidFill>
                <a:schemeClr val="tx1"/>
              </a:solidFill>
            </a:rPr>
            <a:t>d</a:t>
          </a:r>
          <a:r>
            <a:rPr lang="es-ES" b="0" dirty="0"/>
            <a:t>istribuida</a:t>
          </a:r>
          <a:r>
            <a:rPr lang="es-ES" dirty="0"/>
            <a:t> </a:t>
          </a:r>
          <a:r>
            <a:rPr lang="es-ES" b="1" dirty="0">
              <a:solidFill>
                <a:schemeClr val="accent2">
                  <a:lumMod val="75000"/>
                </a:schemeClr>
              </a:solidFill>
            </a:rPr>
            <a:t>homogénea</a:t>
          </a:r>
          <a:r>
            <a:rPr lang="es-ES" dirty="0"/>
            <a:t> en el país</a:t>
          </a:r>
          <a:endParaRPr lang="es-EC" dirty="0"/>
        </a:p>
      </dgm:t>
    </dgm:pt>
    <dgm:pt modelId="{36E5EC0B-8B1E-476A-BFDB-6D36A0F9A66A}" type="parTrans" cxnId="{A98D85A4-5422-4426-A0A7-5713D30ABCE9}">
      <dgm:prSet/>
      <dgm:spPr/>
      <dgm:t>
        <a:bodyPr/>
        <a:lstStyle/>
        <a:p>
          <a:endParaRPr lang="es-EC"/>
        </a:p>
      </dgm:t>
    </dgm:pt>
    <dgm:pt modelId="{1B97AC75-BB46-44ED-82D9-74BFAC3B1192}" type="sibTrans" cxnId="{A98D85A4-5422-4426-A0A7-5713D30ABCE9}">
      <dgm:prSet/>
      <dgm:spPr/>
      <dgm:t>
        <a:bodyPr/>
        <a:lstStyle/>
        <a:p>
          <a:endParaRPr lang="es-EC"/>
        </a:p>
      </dgm:t>
    </dgm:pt>
    <dgm:pt modelId="{6808D56F-E842-460A-B0EB-8E8355AE558B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Subpoblación distribuida en forma </a:t>
          </a:r>
          <a:r>
            <a:rPr lang="es-ES" b="1" dirty="0">
              <a:solidFill>
                <a:srgbClr val="FFC000"/>
              </a:solidFill>
            </a:rPr>
            <a:t>DESIGUAL </a:t>
          </a:r>
          <a:r>
            <a:rPr lang="es-ES" b="1" dirty="0">
              <a:solidFill>
                <a:schemeClr val="tx1"/>
              </a:solidFill>
            </a:rPr>
            <a:t>en el país</a:t>
          </a:r>
          <a:endParaRPr lang="es-EC" b="1" dirty="0">
            <a:solidFill>
              <a:schemeClr val="tx1"/>
            </a:solidFill>
          </a:endParaRPr>
        </a:p>
      </dgm:t>
    </dgm:pt>
    <dgm:pt modelId="{62E19C45-13B9-4EBC-9176-BC3E80974559}" type="parTrans" cxnId="{48274DC0-E097-48CE-8D78-499A59729E3A}">
      <dgm:prSet/>
      <dgm:spPr/>
      <dgm:t>
        <a:bodyPr/>
        <a:lstStyle/>
        <a:p>
          <a:endParaRPr lang="es-EC"/>
        </a:p>
      </dgm:t>
    </dgm:pt>
    <dgm:pt modelId="{A3339AEE-8DCB-4414-94A2-AD996561238B}" type="sibTrans" cxnId="{48274DC0-E097-48CE-8D78-499A59729E3A}">
      <dgm:prSet/>
      <dgm:spPr/>
      <dgm:t>
        <a:bodyPr/>
        <a:lstStyle/>
        <a:p>
          <a:endParaRPr lang="es-EC"/>
        </a:p>
      </dgm:t>
    </dgm:pt>
    <dgm:pt modelId="{B7268B7F-2AC5-4427-A8DA-4737A746EB8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Subpoblaciones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b="1" dirty="0">
              <a:solidFill>
                <a:srgbClr val="FF0000"/>
              </a:solidFill>
            </a:rPr>
            <a:t>DISPERSAS</a:t>
          </a:r>
          <a:r>
            <a:rPr lang="es-ES" dirty="0">
              <a:solidFill>
                <a:srgbClr val="FF0000"/>
              </a:solidFill>
            </a:rPr>
            <a:t> </a:t>
          </a:r>
          <a:r>
            <a:rPr lang="es-ES" dirty="0">
              <a:solidFill>
                <a:schemeClr val="tx1"/>
              </a:solidFill>
            </a:rPr>
            <a:t>por todo el país</a:t>
          </a:r>
          <a:endParaRPr lang="es-EC" dirty="0">
            <a:solidFill>
              <a:schemeClr val="tx1"/>
            </a:solidFill>
          </a:endParaRPr>
        </a:p>
      </dgm:t>
    </dgm:pt>
    <dgm:pt modelId="{2A0F8520-2650-49D2-91F0-6FB22C02DA3E}" type="parTrans" cxnId="{445D445A-81DF-435F-8BE8-8D5663D62669}">
      <dgm:prSet/>
      <dgm:spPr/>
      <dgm:t>
        <a:bodyPr/>
        <a:lstStyle/>
        <a:p>
          <a:endParaRPr lang="es-EC"/>
        </a:p>
      </dgm:t>
    </dgm:pt>
    <dgm:pt modelId="{F42237D3-B791-4EA6-AC1F-B0B962286764}" type="sibTrans" cxnId="{445D445A-81DF-435F-8BE8-8D5663D62669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24" custLinFactNeighborY="-698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4560" custLinFactNeighborY="-6437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LinFactNeighborX="344" custLinFactNeighborY="892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09135A57-7AD4-4B0E-B439-287B9FB60DF9}" type="presOf" srcId="{B7268B7F-2AC5-4427-A8DA-4737A746EB8E}" destId="{1220086C-DEE2-44E4-84C9-FD622151939C}" srcOrd="0" destOrd="1" presId="urn:microsoft.com/office/officeart/2005/8/layout/chevron2"/>
    <dgm:cxn modelId="{445D445A-81DF-435F-8BE8-8D5663D62669}" srcId="{8437C114-1E17-4279-9D5A-47AFE1121F8B}" destId="{B7268B7F-2AC5-4427-A8DA-4737A746EB8E}" srcOrd="1" destOrd="0" parTransId="{2A0F8520-2650-49D2-91F0-6FB22C02DA3E}" sibTransId="{F42237D3-B791-4EA6-AC1F-B0B962286764}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A98D85A4-5422-4426-A0A7-5713D30ABCE9}" srcId="{3F2C4678-1A35-4ACF-AEC4-7D1776BAB3D1}" destId="{37466DA2-E25C-4A42-B61A-42FCD25B07DA}" srcOrd="1" destOrd="0" parTransId="{36E5EC0B-8B1E-476A-BFDB-6D36A0F9A66A}" sibTransId="{1B97AC75-BB46-44ED-82D9-74BFAC3B1192}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3262FDAD-9580-4C82-9E50-9BD1E4FA50BD}" type="presOf" srcId="{37466DA2-E25C-4A42-B61A-42FCD25B07DA}" destId="{1D72DF81-F2C9-4A48-A269-9EA9CB2D34EE}" srcOrd="0" destOrd="1" presId="urn:microsoft.com/office/officeart/2005/8/layout/chevron2"/>
    <dgm:cxn modelId="{48274DC0-E097-48CE-8D78-499A59729E3A}" srcId="{DF69364C-DBD8-4FDA-8FC3-E56AD7E3DF59}" destId="{6808D56F-E842-460A-B0EB-8E8355AE558B}" srcOrd="1" destOrd="0" parTransId="{62E19C45-13B9-4EBC-9176-BC3E80974559}" sibTransId="{A3339AEE-8DCB-4414-94A2-AD996561238B}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3A6389F7-368C-4D82-9E12-BFE084B43642}" type="presOf" srcId="{6808D56F-E842-460A-B0EB-8E8355AE558B}" destId="{FE4B8543-1E5F-48C1-A765-43E3CC9E8723}" srcOrd="0" destOrd="1" presId="urn:microsoft.com/office/officeart/2005/8/layout/chevron2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r>
            <a:rPr lang="es-ES" sz="1600" dirty="0"/>
            <a:t>La población con </a:t>
          </a:r>
          <a:r>
            <a:rPr lang="es-EC" sz="1600" dirty="0"/>
            <a:t>un alto potencial de reclutamiento</a:t>
          </a:r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r>
            <a:rPr lang="es-EC" sz="1600" dirty="0"/>
            <a:t>Reclutamiento considerable. </a:t>
          </a:r>
          <a:endParaRPr lang="es-EC" sz="1600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C" dirty="0"/>
            <a:t>La distribución de las clases de tamaño es discontinua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A994A7AF-EA8D-4B61-8E13-3240DE27A5C3}">
      <dgm:prSet phldrT="[Texto]" custT="1"/>
      <dgm:spPr/>
      <dgm:t>
        <a:bodyPr/>
        <a:lstStyle/>
        <a:p>
          <a:r>
            <a:rPr lang="es-EC" sz="1600" dirty="0"/>
            <a:t>Altos niveles de regeneración</a:t>
          </a:r>
        </a:p>
      </dgm:t>
    </dgm:pt>
    <dgm:pt modelId="{335121FA-A713-4FB9-84FC-D3AA7690E4F0}" type="parTrans" cxnId="{B3D623C1-C195-4ECF-B237-170C401979AE}">
      <dgm:prSet/>
      <dgm:spPr/>
      <dgm:t>
        <a:bodyPr/>
        <a:lstStyle/>
        <a:p>
          <a:endParaRPr lang="es-EC"/>
        </a:p>
      </dgm:t>
    </dgm:pt>
    <dgm:pt modelId="{1478AFE4-DAF1-4402-91AC-0252A516D7E7}" type="sibTrans" cxnId="{B3D623C1-C195-4ECF-B237-170C401979AE}">
      <dgm:prSet/>
      <dgm:spPr/>
      <dgm:t>
        <a:bodyPr/>
        <a:lstStyle/>
        <a:p>
          <a:endParaRPr lang="es-EC"/>
        </a:p>
      </dgm:t>
    </dgm:pt>
    <dgm:pt modelId="{2B9559F5-291A-47CE-A5AF-512E2C06C340}">
      <dgm:prSet phldrT="[Texto]" custT="1"/>
      <dgm:spPr/>
      <dgm:t>
        <a:bodyPr/>
        <a:lstStyle/>
        <a:p>
          <a:r>
            <a:rPr lang="es-EC" sz="1600" dirty="0"/>
            <a:t>Hay suficientes plantas madres con frutos, así como signos considerables de regeneración</a:t>
          </a:r>
          <a:endParaRPr lang="es-EC" sz="1600" b="1" dirty="0">
            <a:solidFill>
              <a:srgbClr val="FFC000"/>
            </a:solidFill>
          </a:endParaRPr>
        </a:p>
      </dgm:t>
    </dgm:pt>
    <dgm:pt modelId="{02E0EBF5-FD9F-4E36-84C5-AE526447C2C7}" type="parTrans" cxnId="{80053D4A-2BEF-4869-AA88-16122A6C8C0A}">
      <dgm:prSet/>
      <dgm:spPr/>
      <dgm:t>
        <a:bodyPr/>
        <a:lstStyle/>
        <a:p>
          <a:endParaRPr lang="es-EC"/>
        </a:p>
      </dgm:t>
    </dgm:pt>
    <dgm:pt modelId="{1E48FFB8-746C-425B-8929-BF5D178FD253}" type="sibTrans" cxnId="{80053D4A-2BEF-4869-AA88-16122A6C8C0A}">
      <dgm:prSet/>
      <dgm:spPr/>
      <dgm:t>
        <a:bodyPr/>
        <a:lstStyle/>
        <a:p>
          <a:endParaRPr lang="es-EC"/>
        </a:p>
      </dgm:t>
    </dgm:pt>
    <dgm:pt modelId="{70DF5C3F-55B4-406F-9B74-40CC85C52A29}">
      <dgm:prSet phldrT="[Texto]"/>
      <dgm:spPr/>
      <dgm:t>
        <a:bodyPr/>
        <a:lstStyle/>
        <a:p>
          <a:r>
            <a:rPr lang="es-EC" dirty="0"/>
            <a:t>La ausencia de orquídeas de tamaño pequeño indica que la regeneración está gravemente perturbada</a:t>
          </a:r>
          <a:endParaRPr lang="es-EC" dirty="0">
            <a:solidFill>
              <a:srgbClr val="FF0000"/>
            </a:solidFill>
          </a:endParaRPr>
        </a:p>
      </dgm:t>
    </dgm:pt>
    <dgm:pt modelId="{5D27FFA4-ECB1-475B-B5FE-BAB82DA34E06}" type="parTrans" cxnId="{A185E658-C070-4F81-B6D6-A7429A381FF8}">
      <dgm:prSet/>
      <dgm:spPr/>
      <dgm:t>
        <a:bodyPr/>
        <a:lstStyle/>
        <a:p>
          <a:endParaRPr lang="es-EC"/>
        </a:p>
      </dgm:t>
    </dgm:pt>
    <dgm:pt modelId="{975DE445-8E31-4727-A19C-28D9CD2EEA98}" type="sibTrans" cxnId="{A185E658-C070-4F81-B6D6-A7429A381FF8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24" custLinFactNeighborY="-698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996" custLinFactNeighborY="-2731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157" custLinFactNeighborY="-790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80053D4A-2BEF-4869-AA88-16122A6C8C0A}" srcId="{DF69364C-DBD8-4FDA-8FC3-E56AD7E3DF59}" destId="{2B9559F5-291A-47CE-A5AF-512E2C06C340}" srcOrd="1" destOrd="0" parTransId="{02E0EBF5-FD9F-4E36-84C5-AE526447C2C7}" sibTransId="{1E48FFB8-746C-425B-8929-BF5D178FD253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A185E658-C070-4F81-B6D6-A7429A381FF8}" srcId="{8437C114-1E17-4279-9D5A-47AFE1121F8B}" destId="{70DF5C3F-55B4-406F-9B74-40CC85C52A29}" srcOrd="1" destOrd="0" parTransId="{5D27FFA4-ECB1-475B-B5FE-BAB82DA34E06}" sibTransId="{975DE445-8E31-4727-A19C-28D9CD2EEA98}"/>
    <dgm:cxn modelId="{2AF59A79-13A9-4A12-9F72-6C2E2C71CD1B}" type="presOf" srcId="{70DF5C3F-55B4-406F-9B74-40CC85C52A29}" destId="{1220086C-DEE2-44E4-84C9-FD622151939C}" srcOrd="0" destOrd="1" presId="urn:microsoft.com/office/officeart/2005/8/layout/chevron2"/>
    <dgm:cxn modelId="{82FFEF79-5581-44F3-B1BE-853C19215215}" type="presOf" srcId="{2B9559F5-291A-47CE-A5AF-512E2C06C340}" destId="{FE4B8543-1E5F-48C1-A765-43E3CC9E8723}" srcOrd="0" destOrd="1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B3D623C1-C195-4ECF-B237-170C401979AE}" srcId="{3F2C4678-1A35-4ACF-AEC4-7D1776BAB3D1}" destId="{A994A7AF-EA8D-4B61-8E13-3240DE27A5C3}" srcOrd="1" destOrd="0" parTransId="{335121FA-A713-4FB9-84FC-D3AA7690E4F0}" sibTransId="{1478AFE4-DAF1-4402-91AC-0252A516D7E7}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0F5941EE-65FC-437A-91D6-B6009252F9C8}" type="presOf" srcId="{A994A7AF-EA8D-4B61-8E13-3240DE27A5C3}" destId="{1D72DF81-F2C9-4A48-A269-9EA9CB2D34EE}" srcOrd="0" destOrd="1" presId="urn:microsoft.com/office/officeart/2005/8/layout/chevron2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r>
            <a:rPr lang="es-ES" sz="1600" dirty="0"/>
            <a:t>Especie adaptable a diferentes hábitats</a:t>
          </a:r>
          <a:endParaRPr lang="es-EC" sz="1600" dirty="0"/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r>
            <a:rPr lang="es-EC" sz="1600" dirty="0"/>
            <a:t>La especie está </a:t>
          </a:r>
          <a:r>
            <a:rPr lang="es-EC" sz="1600" b="1" dirty="0">
              <a:solidFill>
                <a:srgbClr val="FFC000"/>
              </a:solidFill>
            </a:rPr>
            <a:t>ADAPTADA a POCOS</a:t>
          </a:r>
          <a:r>
            <a:rPr lang="es-EC" sz="1600" dirty="0"/>
            <a:t> tipos de hábitat estables</a:t>
          </a:r>
          <a:endParaRPr lang="es-EC" sz="1600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r>
            <a:rPr lang="es-EC" dirty="0"/>
            <a:t>La especie es específica de un tipo de hábitat o de unos pocos tipos de hábitats amenazados</a:t>
          </a:r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2B9559F5-291A-47CE-A5AF-512E2C06C340}">
      <dgm:prSet phldrT="[Texto]" custT="1"/>
      <dgm:spPr/>
      <dgm:t>
        <a:bodyPr/>
        <a:lstStyle/>
        <a:p>
          <a:r>
            <a:rPr lang="es-EC" sz="1600" dirty="0"/>
            <a:t>Está adaptada a una variedad de tipos de hábitat que disminuye en tamaño y  calidad por actividades antrópicas</a:t>
          </a:r>
          <a:endParaRPr lang="es-EC" sz="1600" b="1" dirty="0">
            <a:solidFill>
              <a:srgbClr val="FFC000"/>
            </a:solidFill>
          </a:endParaRPr>
        </a:p>
      </dgm:t>
    </dgm:pt>
    <dgm:pt modelId="{02E0EBF5-FD9F-4E36-84C5-AE526447C2C7}" type="parTrans" cxnId="{80053D4A-2BEF-4869-AA88-16122A6C8C0A}">
      <dgm:prSet/>
      <dgm:spPr/>
      <dgm:t>
        <a:bodyPr/>
        <a:lstStyle/>
        <a:p>
          <a:endParaRPr lang="es-EC"/>
        </a:p>
      </dgm:t>
    </dgm:pt>
    <dgm:pt modelId="{1E48FFB8-746C-425B-8929-BF5D178FD253}" type="sibTrans" cxnId="{80053D4A-2BEF-4869-AA88-16122A6C8C0A}">
      <dgm:prSet/>
      <dgm:spPr/>
      <dgm:t>
        <a:bodyPr/>
        <a:lstStyle/>
        <a:p>
          <a:endParaRPr lang="es-EC"/>
        </a:p>
      </dgm:t>
    </dgm:pt>
    <dgm:pt modelId="{57E1C729-EE94-409A-8AEB-698D9D2875AD}">
      <dgm:prSet phldrT="[Texto]" custT="1"/>
      <dgm:spPr/>
      <dgm:t>
        <a:bodyPr/>
        <a:lstStyle/>
        <a:p>
          <a:r>
            <a:rPr lang="es-ES" sz="1600" dirty="0"/>
            <a:t>Hábitats son estables, no disminuyen en tamaño ni calidad</a:t>
          </a:r>
          <a:endParaRPr lang="es-EC" sz="1600" dirty="0"/>
        </a:p>
      </dgm:t>
    </dgm:pt>
    <dgm:pt modelId="{47A33F79-D4E7-4C70-9C52-6DA7C075B624}" type="parTrans" cxnId="{95A4DB6E-06CC-407F-BE28-06A542B7B605}">
      <dgm:prSet/>
      <dgm:spPr/>
      <dgm:t>
        <a:bodyPr/>
        <a:lstStyle/>
        <a:p>
          <a:endParaRPr lang="es-EC"/>
        </a:p>
      </dgm:t>
    </dgm:pt>
    <dgm:pt modelId="{732828F7-4AE0-4A06-B98B-F2DC389ADC0A}" type="sibTrans" cxnId="{95A4DB6E-06CC-407F-BE28-06A542B7B605}">
      <dgm:prSet/>
      <dgm:spPr/>
      <dgm:t>
        <a:bodyPr/>
        <a:lstStyle/>
        <a:p>
          <a:endParaRPr lang="es-EC"/>
        </a:p>
      </dgm:t>
    </dgm:pt>
    <dgm:pt modelId="{7F62BF16-5EED-4958-9158-51BB5A4F0513}">
      <dgm:prSet phldrT="[Texto]"/>
      <dgm:spPr/>
      <dgm:t>
        <a:bodyPr/>
        <a:lstStyle/>
        <a:p>
          <a:r>
            <a:rPr lang="es-EC" dirty="0"/>
            <a:t>Adaptada pocos tipos de </a:t>
          </a:r>
          <a:r>
            <a:rPr lang="es-EC" dirty="0">
              <a:solidFill>
                <a:srgbClr val="FF0000"/>
              </a:solidFill>
            </a:rPr>
            <a:t>hábitats amenazados</a:t>
          </a:r>
        </a:p>
      </dgm:t>
    </dgm:pt>
    <dgm:pt modelId="{79DBA08C-1771-4411-98AA-A28C9392352B}" type="parTrans" cxnId="{BC02A8EB-F98F-42BE-B6BF-A85471AE3EEB}">
      <dgm:prSet/>
      <dgm:spPr/>
      <dgm:t>
        <a:bodyPr/>
        <a:lstStyle/>
        <a:p>
          <a:endParaRPr lang="es-EC"/>
        </a:p>
      </dgm:t>
    </dgm:pt>
    <dgm:pt modelId="{055BAC20-E151-4994-932C-BE9168830198}" type="sibTrans" cxnId="{BC02A8EB-F98F-42BE-B6BF-A85471AE3EEB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24" custLinFactNeighborY="-6988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466" custLinFactNeighborY="-12533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26C86D25-DD02-4DB0-84C5-BA72FA805F3C}" type="presOf" srcId="{7F62BF16-5EED-4958-9158-51BB5A4F0513}" destId="{1220086C-DEE2-44E4-84C9-FD622151939C}" srcOrd="0" destOrd="1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FE174C3F-ABB1-4288-9A14-103EBF80EFCD}" type="presOf" srcId="{57E1C729-EE94-409A-8AEB-698D9D2875AD}" destId="{1D72DF81-F2C9-4A48-A269-9EA9CB2D34EE}" srcOrd="0" destOrd="1" presId="urn:microsoft.com/office/officeart/2005/8/layout/chevron2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80053D4A-2BEF-4869-AA88-16122A6C8C0A}" srcId="{DF69364C-DBD8-4FDA-8FC3-E56AD7E3DF59}" destId="{2B9559F5-291A-47CE-A5AF-512E2C06C340}" srcOrd="1" destOrd="0" parTransId="{02E0EBF5-FD9F-4E36-84C5-AE526447C2C7}" sibTransId="{1E48FFB8-746C-425B-8929-BF5D178FD253}"/>
    <dgm:cxn modelId="{95A4DB6E-06CC-407F-BE28-06A542B7B605}" srcId="{3F2C4678-1A35-4ACF-AEC4-7D1776BAB3D1}" destId="{57E1C729-EE94-409A-8AEB-698D9D2875AD}" srcOrd="1" destOrd="0" parTransId="{47A33F79-D4E7-4C70-9C52-6DA7C075B624}" sibTransId="{732828F7-4AE0-4A06-B98B-F2DC389ADC0A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82FFEF79-5581-44F3-B1BE-853C19215215}" type="presOf" srcId="{2B9559F5-291A-47CE-A5AF-512E2C06C340}" destId="{FE4B8543-1E5F-48C1-A765-43E3CC9E8723}" srcOrd="0" destOrd="1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BC02A8EB-F98F-42BE-B6BF-A85471AE3EEB}" srcId="{8437C114-1E17-4279-9D5A-47AFE1121F8B}" destId="{7F62BF16-5EED-4958-9158-51BB5A4F0513}" srcOrd="1" destOrd="0" parTransId="{79DBA08C-1771-4411-98AA-A28C9392352B}" sibTransId="{055BAC20-E151-4994-932C-BE9168830198}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r>
            <a:rPr lang="es-EC" sz="1600" dirty="0"/>
            <a:t>Altas tasas de patrones de reproducción simples</a:t>
          </a:r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r>
            <a:rPr lang="es-EC" sz="1600" dirty="0"/>
            <a:t>Las tasas de crecimiento, mortalidad natural y patrones de reproducción son </a:t>
          </a:r>
          <a:r>
            <a:rPr lang="es-EC" sz="1600" b="1" dirty="0">
              <a:solidFill>
                <a:srgbClr val="FFC000"/>
              </a:solidFill>
            </a:rPr>
            <a:t>INTERMEDIOS</a:t>
          </a: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14CA7E80-4589-4394-91F4-A2CC18275D04}">
      <dgm:prSet phldrT="[Texto]" custT="1"/>
      <dgm:spPr/>
      <dgm:t>
        <a:bodyPr/>
        <a:lstStyle/>
        <a:p>
          <a:r>
            <a:rPr lang="es-EC" sz="1600" b="1" dirty="0">
              <a:solidFill>
                <a:schemeClr val="accent2">
                  <a:lumMod val="75000"/>
                </a:schemeClr>
              </a:solidFill>
            </a:rPr>
            <a:t>BAJAS tasas </a:t>
          </a:r>
          <a:r>
            <a:rPr lang="es-EC" sz="1600" dirty="0"/>
            <a:t>de mortalidad natural.</a:t>
          </a:r>
        </a:p>
      </dgm:t>
    </dgm:pt>
    <dgm:pt modelId="{6CF94690-B37D-4B01-898E-8F08BF4ACFDF}" type="parTrans" cxnId="{8B8420A6-9B4E-43E8-B59E-50DEAAC83833}">
      <dgm:prSet/>
      <dgm:spPr/>
    </dgm:pt>
    <dgm:pt modelId="{832E5F66-5BF5-4A6D-B270-02397C55BDE9}" type="sibTrans" cxnId="{8B8420A6-9B4E-43E8-B59E-50DEAAC83833}">
      <dgm:prSet/>
      <dgm:spPr/>
    </dgm:pt>
    <dgm:pt modelId="{6A1CC662-AB52-442C-BBC8-4F263B2CE5CF}">
      <dgm:prSet/>
      <dgm:spPr/>
      <dgm:t>
        <a:bodyPr/>
        <a:lstStyle/>
        <a:p>
          <a:r>
            <a:rPr lang="es-EC" dirty="0"/>
            <a:t>Tasas de crecimiento lentas y/o patrones de reproducción COMPLEJOS</a:t>
          </a:r>
        </a:p>
      </dgm:t>
    </dgm:pt>
    <dgm:pt modelId="{9AAB400D-02EE-48DF-A330-FB98ECF7AEA8}" type="parTrans" cxnId="{FA26EEE2-CCE8-4D59-9816-470ED6777035}">
      <dgm:prSet/>
      <dgm:spPr/>
      <dgm:t>
        <a:bodyPr/>
        <a:lstStyle/>
        <a:p>
          <a:endParaRPr lang="es-EC"/>
        </a:p>
      </dgm:t>
    </dgm:pt>
    <dgm:pt modelId="{BB247860-2CD2-4F20-81BC-6EE5FFC29626}" type="sibTrans" cxnId="{FA26EEE2-CCE8-4D59-9816-470ED6777035}">
      <dgm:prSet/>
      <dgm:spPr/>
      <dgm:t>
        <a:bodyPr/>
        <a:lstStyle/>
        <a:p>
          <a:endParaRPr lang="es-EC"/>
        </a:p>
      </dgm:t>
    </dgm:pt>
    <dgm:pt modelId="{86D11362-7681-4702-9225-98766B50E006}">
      <dgm:prSet/>
      <dgm:spPr/>
      <dgm:t>
        <a:bodyPr/>
        <a:lstStyle/>
        <a:p>
          <a:r>
            <a:rPr lang="es-ES" b="1" dirty="0">
              <a:solidFill>
                <a:srgbClr val="FF0000"/>
              </a:solidFill>
            </a:rPr>
            <a:t>Alta </a:t>
          </a:r>
          <a:r>
            <a:rPr lang="es-ES" dirty="0">
              <a:solidFill>
                <a:srgbClr val="FF0000"/>
              </a:solidFill>
            </a:rPr>
            <a:t>tasa de mortalidad</a:t>
          </a:r>
          <a:endParaRPr lang="es-EC" dirty="0">
            <a:solidFill>
              <a:srgbClr val="FF0000"/>
            </a:solidFill>
          </a:endParaRPr>
        </a:p>
      </dgm:t>
    </dgm:pt>
    <dgm:pt modelId="{DD2B269D-4278-453A-A7D7-7377C87C72E6}" type="parTrans" cxnId="{FDB389BE-5613-4764-9D51-8AA1A13F463F}">
      <dgm:prSet/>
      <dgm:spPr/>
    </dgm:pt>
    <dgm:pt modelId="{1417F857-16FA-44B9-838A-411DC09FD390}" type="sibTrans" cxnId="{FDB389BE-5613-4764-9D51-8AA1A13F463F}">
      <dgm:prSet/>
      <dgm:spPr/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-87" custLinFactNeighborY="-11680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365" custLinFactNeighborY="-13367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2CACAE03-7754-4FFD-9568-1F47EAB4C632}" type="presOf" srcId="{14CA7E80-4589-4394-91F4-A2CC18275D04}" destId="{1D72DF81-F2C9-4A48-A269-9EA9CB2D34EE}" srcOrd="0" destOrd="1" presId="urn:microsoft.com/office/officeart/2005/8/layout/chevron2"/>
    <dgm:cxn modelId="{A32F490F-57CD-4BC9-82E3-4FC29B0E69A8}" type="presOf" srcId="{6A1CC662-AB52-442C-BBC8-4F263B2CE5CF}" destId="{1220086C-DEE2-44E4-84C9-FD622151939C}" srcOrd="0" destOrd="1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1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8B8420A6-9B4E-43E8-B59E-50DEAAC83833}" srcId="{3F2C4678-1A35-4ACF-AEC4-7D1776BAB3D1}" destId="{14CA7E80-4589-4394-91F4-A2CC18275D04}" srcOrd="1" destOrd="0" parTransId="{6CF94690-B37D-4B01-898E-8F08BF4ACFDF}" sibTransId="{832E5F66-5BF5-4A6D-B270-02397C55BDE9}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FDB389BE-5613-4764-9D51-8AA1A13F463F}" srcId="{8437C114-1E17-4279-9D5A-47AFE1121F8B}" destId="{86D11362-7681-4702-9225-98766B50E006}" srcOrd="2" destOrd="0" parTransId="{DD2B269D-4278-453A-A7D7-7377C87C72E6}" sibTransId="{1417F857-16FA-44B9-838A-411DC09FD390}"/>
    <dgm:cxn modelId="{8B8D06CD-69A6-49EA-9E64-EFA8DECFEF82}" type="presOf" srcId="{86D11362-7681-4702-9225-98766B50E006}" destId="{1220086C-DEE2-44E4-84C9-FD622151939C}" srcOrd="0" destOrd="2" presId="urn:microsoft.com/office/officeart/2005/8/layout/chevron2"/>
    <dgm:cxn modelId="{DB06D7D6-52E9-43D1-9AE8-FBAE7F247633}" type="presOf" srcId="{69EF3AA7-06AC-4DAE-90CA-278CB63CAE63}" destId="{FE4B8543-1E5F-48C1-A765-43E3CC9E8723}" srcOrd="0" destOrd="1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FA26EEE2-CCE8-4D59-9816-470ED6777035}" srcId="{8437C114-1E17-4279-9D5A-47AFE1121F8B}" destId="{6A1CC662-AB52-442C-BBC8-4F263B2CE5CF}" srcOrd="1" destOrd="0" parTransId="{9AAB400D-02EE-48DF-A330-FB98ECF7AEA8}" sibTransId="{BB247860-2CD2-4F20-81BC-6EE5FFC29626}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F2B0F3-6F70-49D3-9ABE-97BAD14E39B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73EB6F7-7114-404E-A5A3-9D90CB498569}">
      <dgm:prSet phldrT="[Texto]"/>
      <dgm:spPr/>
      <dgm:t>
        <a:bodyPr/>
        <a:lstStyle/>
        <a:p>
          <a:r>
            <a:rPr lang="es-ES" dirty="0"/>
            <a:t>SUPERFICIE</a:t>
          </a:r>
          <a:endParaRPr lang="es-EC" dirty="0"/>
        </a:p>
      </dgm:t>
    </dgm:pt>
    <dgm:pt modelId="{F8EBB68B-658A-4561-9509-E2A7FE4F411D}" type="parTrans" cxnId="{4B8B23C8-C6EA-4267-AB3D-A7DEEEDA46D0}">
      <dgm:prSet/>
      <dgm:spPr/>
      <dgm:t>
        <a:bodyPr/>
        <a:lstStyle/>
        <a:p>
          <a:endParaRPr lang="es-EC"/>
        </a:p>
      </dgm:t>
    </dgm:pt>
    <dgm:pt modelId="{1A560B62-BA6A-4888-AEB5-2472297E7131}" type="sibTrans" cxnId="{4B8B23C8-C6EA-4267-AB3D-A7DEEEDA46D0}">
      <dgm:prSet/>
      <dgm:spPr/>
      <dgm:t>
        <a:bodyPr/>
        <a:lstStyle/>
        <a:p>
          <a:endParaRPr lang="es-EC"/>
        </a:p>
      </dgm:t>
    </dgm:pt>
    <dgm:pt modelId="{750CD6E0-A26D-48E3-917C-A08C700D748B}">
      <dgm:prSet phldrT="[Texto]" custT="1"/>
      <dgm:spPr/>
      <dgm:t>
        <a:bodyPr/>
        <a:lstStyle/>
        <a:p>
          <a:r>
            <a:rPr lang="es-ES" sz="1600" dirty="0"/>
            <a:t>Transectos</a:t>
          </a:r>
          <a:endParaRPr lang="es-EC" sz="1600" dirty="0"/>
        </a:p>
      </dgm:t>
    </dgm:pt>
    <dgm:pt modelId="{3A84FEE0-D717-4FA3-ABF5-C5E349E41197}" type="parTrans" cxnId="{385E943C-3D2C-460D-8868-168C2D53ACB0}">
      <dgm:prSet/>
      <dgm:spPr/>
      <dgm:t>
        <a:bodyPr/>
        <a:lstStyle/>
        <a:p>
          <a:endParaRPr lang="es-EC"/>
        </a:p>
      </dgm:t>
    </dgm:pt>
    <dgm:pt modelId="{EDF30A7E-2B2A-4537-9C9D-1F31625C0FFE}" type="sibTrans" cxnId="{385E943C-3D2C-460D-8868-168C2D53ACB0}">
      <dgm:prSet/>
      <dgm:spPr/>
      <dgm:t>
        <a:bodyPr/>
        <a:lstStyle/>
        <a:p>
          <a:endParaRPr lang="es-EC"/>
        </a:p>
      </dgm:t>
    </dgm:pt>
    <dgm:pt modelId="{E9AEE0B5-6DA7-43BF-BED1-6A58EB64C878}">
      <dgm:prSet phldrT="[Texto]" custT="1"/>
      <dgm:spPr/>
      <dgm:t>
        <a:bodyPr/>
        <a:lstStyle/>
        <a:p>
          <a:r>
            <a:rPr lang="es-ES" sz="1600" dirty="0"/>
            <a:t>Parcelas</a:t>
          </a:r>
          <a:endParaRPr lang="es-EC" sz="1600" dirty="0"/>
        </a:p>
      </dgm:t>
    </dgm:pt>
    <dgm:pt modelId="{FB8D261A-890F-46A4-A766-9E63F26E6117}" type="parTrans" cxnId="{C103A164-1216-4BCA-B949-265586A9F842}">
      <dgm:prSet/>
      <dgm:spPr/>
      <dgm:t>
        <a:bodyPr/>
        <a:lstStyle/>
        <a:p>
          <a:endParaRPr lang="es-EC"/>
        </a:p>
      </dgm:t>
    </dgm:pt>
    <dgm:pt modelId="{4A139999-6ECD-4D29-BE21-10035450AF48}" type="sibTrans" cxnId="{C103A164-1216-4BCA-B949-265586A9F842}">
      <dgm:prSet/>
      <dgm:spPr/>
      <dgm:t>
        <a:bodyPr/>
        <a:lstStyle/>
        <a:p>
          <a:endParaRPr lang="es-EC"/>
        </a:p>
      </dgm:t>
    </dgm:pt>
    <dgm:pt modelId="{C3D07BC9-2228-4494-B6BC-FBD39EB12EE1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NÚMERO DE INDIVIDUOS</a:t>
          </a:r>
          <a:endParaRPr lang="es-EC" dirty="0">
            <a:solidFill>
              <a:schemeClr val="tx1"/>
            </a:solidFill>
          </a:endParaRPr>
        </a:p>
      </dgm:t>
    </dgm:pt>
    <dgm:pt modelId="{05E3B42E-ABC3-4145-AFF6-38AD7C7879DB}" type="parTrans" cxnId="{6794B16C-DBFB-4CFC-B435-0B9AB9257539}">
      <dgm:prSet/>
      <dgm:spPr/>
      <dgm:t>
        <a:bodyPr/>
        <a:lstStyle/>
        <a:p>
          <a:endParaRPr lang="es-EC"/>
        </a:p>
      </dgm:t>
    </dgm:pt>
    <dgm:pt modelId="{50537F98-3C21-41FB-8372-09DC6A3A73E4}" type="sibTrans" cxnId="{6794B16C-DBFB-4CFC-B435-0B9AB9257539}">
      <dgm:prSet/>
      <dgm:spPr/>
      <dgm:t>
        <a:bodyPr/>
        <a:lstStyle/>
        <a:p>
          <a:endParaRPr lang="es-EC"/>
        </a:p>
      </dgm:t>
    </dgm:pt>
    <dgm:pt modelId="{9F54AB49-B423-4DD8-9564-9D206B5A78CD}">
      <dgm:prSet phldrT="[Texto]" custT="1"/>
      <dgm:spPr/>
      <dgm:t>
        <a:bodyPr/>
        <a:lstStyle/>
        <a:p>
          <a:r>
            <a:rPr lang="es-ES" sz="1600" dirty="0"/>
            <a:t>Distribución agregada o Aleatoria</a:t>
          </a:r>
          <a:endParaRPr lang="es-EC" sz="1600" dirty="0"/>
        </a:p>
      </dgm:t>
    </dgm:pt>
    <dgm:pt modelId="{554E560D-574A-47D7-99B0-27AAD69B112A}" type="parTrans" cxnId="{AF614752-C7E2-4CB5-AAB5-4D3D2389CBD6}">
      <dgm:prSet/>
      <dgm:spPr/>
      <dgm:t>
        <a:bodyPr/>
        <a:lstStyle/>
        <a:p>
          <a:endParaRPr lang="es-EC"/>
        </a:p>
      </dgm:t>
    </dgm:pt>
    <dgm:pt modelId="{830D856E-0BA9-4928-8B20-2D8D564CF5CB}" type="sibTrans" cxnId="{AF614752-C7E2-4CB5-AAB5-4D3D2389CBD6}">
      <dgm:prSet/>
      <dgm:spPr/>
      <dgm:t>
        <a:bodyPr/>
        <a:lstStyle/>
        <a:p>
          <a:endParaRPr lang="es-EC"/>
        </a:p>
      </dgm:t>
    </dgm:pt>
    <dgm:pt modelId="{39EB27BB-C7A8-42DB-876D-2D1AD46D227F}">
      <dgm:prSet phldrT="[Texto]"/>
      <dgm:spPr/>
      <dgm:t>
        <a:bodyPr/>
        <a:lstStyle/>
        <a:p>
          <a:r>
            <a:rPr lang="es-ES" dirty="0"/>
            <a:t>Métodos de Muestreo</a:t>
          </a:r>
          <a:endParaRPr lang="es-EC" dirty="0"/>
        </a:p>
      </dgm:t>
    </dgm:pt>
    <dgm:pt modelId="{7502E54A-1E53-44E1-A761-1E44E3BEC92B}" type="parTrans" cxnId="{152AA045-11D1-4F94-AE41-8ED5EA9FCFA5}">
      <dgm:prSet/>
      <dgm:spPr/>
      <dgm:t>
        <a:bodyPr/>
        <a:lstStyle/>
        <a:p>
          <a:endParaRPr lang="es-EC"/>
        </a:p>
      </dgm:t>
    </dgm:pt>
    <dgm:pt modelId="{14C5647F-48DF-443E-851F-C0005EA67F2E}" type="sibTrans" cxnId="{152AA045-11D1-4F94-AE41-8ED5EA9FCFA5}">
      <dgm:prSet/>
      <dgm:spPr/>
      <dgm:t>
        <a:bodyPr/>
        <a:lstStyle/>
        <a:p>
          <a:endParaRPr lang="es-EC"/>
        </a:p>
      </dgm:t>
    </dgm:pt>
    <dgm:pt modelId="{CBAC6D08-3ACE-454E-AAC5-0B9109E5BFEE}">
      <dgm:prSet phldrT="[Texto]"/>
      <dgm:spPr/>
      <dgm:t>
        <a:bodyPr/>
        <a:lstStyle/>
        <a:p>
          <a:r>
            <a:rPr lang="es-ES" dirty="0"/>
            <a:t>Aleatorio</a:t>
          </a:r>
          <a:endParaRPr lang="es-EC" dirty="0"/>
        </a:p>
      </dgm:t>
    </dgm:pt>
    <dgm:pt modelId="{A683229F-292D-4846-B36B-5A386EDF9546}" type="parTrans" cxnId="{BFB3EBC2-5AB1-4F51-9CC2-DE3013F8E1F9}">
      <dgm:prSet/>
      <dgm:spPr/>
      <dgm:t>
        <a:bodyPr/>
        <a:lstStyle/>
        <a:p>
          <a:endParaRPr lang="es-EC"/>
        </a:p>
      </dgm:t>
    </dgm:pt>
    <dgm:pt modelId="{ED79732D-07F1-4C34-B8A5-1E583A53C24D}" type="sibTrans" cxnId="{BFB3EBC2-5AB1-4F51-9CC2-DE3013F8E1F9}">
      <dgm:prSet/>
      <dgm:spPr/>
      <dgm:t>
        <a:bodyPr/>
        <a:lstStyle/>
        <a:p>
          <a:endParaRPr lang="es-EC"/>
        </a:p>
      </dgm:t>
    </dgm:pt>
    <dgm:pt modelId="{982F98A3-B8F1-483B-8BEC-B53A25899370}">
      <dgm:prSet phldrT="[Texto]"/>
      <dgm:spPr/>
      <dgm:t>
        <a:bodyPr/>
        <a:lstStyle/>
        <a:p>
          <a:r>
            <a:rPr lang="es-ES" dirty="0"/>
            <a:t>Agregado</a:t>
          </a:r>
          <a:endParaRPr lang="es-EC" dirty="0"/>
        </a:p>
      </dgm:t>
    </dgm:pt>
    <dgm:pt modelId="{648246D1-197C-419F-99A1-B4B1F8C68E43}" type="parTrans" cxnId="{97607972-64B8-4D7C-8E36-88526D541836}">
      <dgm:prSet/>
      <dgm:spPr/>
      <dgm:t>
        <a:bodyPr/>
        <a:lstStyle/>
        <a:p>
          <a:endParaRPr lang="es-EC"/>
        </a:p>
      </dgm:t>
    </dgm:pt>
    <dgm:pt modelId="{89E1F63B-C32B-47F1-B0E7-541405727FBA}" type="sibTrans" cxnId="{97607972-64B8-4D7C-8E36-88526D541836}">
      <dgm:prSet/>
      <dgm:spPr/>
      <dgm:t>
        <a:bodyPr/>
        <a:lstStyle/>
        <a:p>
          <a:endParaRPr lang="es-EC"/>
        </a:p>
      </dgm:t>
    </dgm:pt>
    <dgm:pt modelId="{5CA0E30E-7C71-47C7-A211-80AD4F320638}">
      <dgm:prSet phldrT="[Texto]" custT="1"/>
      <dgm:spPr/>
      <dgm:t>
        <a:bodyPr/>
        <a:lstStyle/>
        <a:p>
          <a:endParaRPr lang="es-EC" sz="1600" dirty="0"/>
        </a:p>
      </dgm:t>
    </dgm:pt>
    <dgm:pt modelId="{8061C9D0-39E9-45F5-8E42-37A6AB5E79DF}" type="parTrans" cxnId="{E9CBC599-4645-4D9F-8000-7840FDC1634A}">
      <dgm:prSet/>
      <dgm:spPr/>
      <dgm:t>
        <a:bodyPr/>
        <a:lstStyle/>
        <a:p>
          <a:endParaRPr lang="es-EC"/>
        </a:p>
      </dgm:t>
    </dgm:pt>
    <dgm:pt modelId="{B6F1C9DA-5BA1-4155-9A5A-F3ED7D3BABF4}" type="sibTrans" cxnId="{E9CBC599-4645-4D9F-8000-7840FDC1634A}">
      <dgm:prSet/>
      <dgm:spPr/>
      <dgm:t>
        <a:bodyPr/>
        <a:lstStyle/>
        <a:p>
          <a:endParaRPr lang="es-EC"/>
        </a:p>
      </dgm:t>
    </dgm:pt>
    <dgm:pt modelId="{52019E26-CD37-4B29-9E19-5CE90C8E6DC8}">
      <dgm:prSet phldrT="[Texto]"/>
      <dgm:spPr/>
      <dgm:t>
        <a:bodyPr/>
        <a:lstStyle/>
        <a:p>
          <a:r>
            <a:rPr lang="es-ES" dirty="0"/>
            <a:t>Estratificado</a:t>
          </a:r>
          <a:endParaRPr lang="es-EC" dirty="0"/>
        </a:p>
      </dgm:t>
    </dgm:pt>
    <dgm:pt modelId="{901BBC3A-86ED-43BE-9B23-DC7B343C5659}" type="parTrans" cxnId="{3EB6B454-06D8-40DE-8A8A-52A2C303A5CE}">
      <dgm:prSet/>
      <dgm:spPr/>
      <dgm:t>
        <a:bodyPr/>
        <a:lstStyle/>
        <a:p>
          <a:endParaRPr lang="es-EC"/>
        </a:p>
      </dgm:t>
    </dgm:pt>
    <dgm:pt modelId="{E99458C7-C5D3-4B95-8D93-06D8965F4FE8}" type="sibTrans" cxnId="{3EB6B454-06D8-40DE-8A8A-52A2C303A5CE}">
      <dgm:prSet/>
      <dgm:spPr/>
      <dgm:t>
        <a:bodyPr/>
        <a:lstStyle/>
        <a:p>
          <a:endParaRPr lang="es-EC"/>
        </a:p>
      </dgm:t>
    </dgm:pt>
    <dgm:pt modelId="{568CF76B-EA6F-4D99-950C-8A4EAA4432BF}">
      <dgm:prSet phldrT="[Texto]"/>
      <dgm:spPr/>
      <dgm:t>
        <a:bodyPr/>
        <a:lstStyle/>
        <a:p>
          <a:r>
            <a:rPr lang="es-ES" dirty="0"/>
            <a:t>Selección de plantas solo adultas</a:t>
          </a:r>
          <a:endParaRPr lang="es-EC" dirty="0"/>
        </a:p>
      </dgm:t>
    </dgm:pt>
    <dgm:pt modelId="{F9EF3ECE-2E69-4C93-A2C1-0789D084D84C}" type="parTrans" cxnId="{9ED763AA-E097-4F0E-98CC-E8757FEE4F9E}">
      <dgm:prSet/>
      <dgm:spPr/>
      <dgm:t>
        <a:bodyPr/>
        <a:lstStyle/>
        <a:p>
          <a:endParaRPr lang="es-EC"/>
        </a:p>
      </dgm:t>
    </dgm:pt>
    <dgm:pt modelId="{94B04D4C-59E6-4FC7-BC37-A90987045A59}" type="sibTrans" cxnId="{9ED763AA-E097-4F0E-98CC-E8757FEE4F9E}">
      <dgm:prSet/>
      <dgm:spPr/>
      <dgm:t>
        <a:bodyPr/>
        <a:lstStyle/>
        <a:p>
          <a:endParaRPr lang="es-EC"/>
        </a:p>
      </dgm:t>
    </dgm:pt>
    <dgm:pt modelId="{52BA1CD0-BD45-428F-8D92-7B503B2D83C3}">
      <dgm:prSet phldrT="[Texto]" custT="1"/>
      <dgm:spPr/>
      <dgm:t>
        <a:bodyPr/>
        <a:lstStyle/>
        <a:p>
          <a:r>
            <a:rPr lang="es-ES" sz="1600" dirty="0"/>
            <a:t>Tamaño de la población</a:t>
          </a:r>
          <a:endParaRPr lang="es-EC" sz="1600" dirty="0"/>
        </a:p>
      </dgm:t>
    </dgm:pt>
    <dgm:pt modelId="{07EE7669-8654-4948-BE6B-1C4407B9C001}" type="parTrans" cxnId="{993F3CCF-DE3D-46FB-ADC1-E2797D32B50B}">
      <dgm:prSet/>
      <dgm:spPr/>
      <dgm:t>
        <a:bodyPr/>
        <a:lstStyle/>
        <a:p>
          <a:endParaRPr lang="es-EC"/>
        </a:p>
      </dgm:t>
    </dgm:pt>
    <dgm:pt modelId="{E3CF012B-69D5-4BA1-A72A-453B07A100FB}" type="sibTrans" cxnId="{993F3CCF-DE3D-46FB-ADC1-E2797D32B50B}">
      <dgm:prSet/>
      <dgm:spPr/>
      <dgm:t>
        <a:bodyPr/>
        <a:lstStyle/>
        <a:p>
          <a:endParaRPr lang="es-EC"/>
        </a:p>
      </dgm:t>
    </dgm:pt>
    <dgm:pt modelId="{EC30A9F3-05EF-41B4-A81F-2C4123BCC10A}" type="pres">
      <dgm:prSet presAssocID="{6DF2B0F3-6F70-49D3-9ABE-97BAD14E39B1}" presName="Name0" presStyleCnt="0">
        <dgm:presLayoutVars>
          <dgm:dir/>
          <dgm:animLvl val="lvl"/>
          <dgm:resizeHandles val="exact"/>
        </dgm:presLayoutVars>
      </dgm:prSet>
      <dgm:spPr/>
    </dgm:pt>
    <dgm:pt modelId="{921316A8-5691-4528-9515-4CF451838C4B}" type="pres">
      <dgm:prSet presAssocID="{6DF2B0F3-6F70-49D3-9ABE-97BAD14E39B1}" presName="tSp" presStyleCnt="0"/>
      <dgm:spPr/>
    </dgm:pt>
    <dgm:pt modelId="{3B6BF7E7-598F-46CF-B715-F940D8871500}" type="pres">
      <dgm:prSet presAssocID="{6DF2B0F3-6F70-49D3-9ABE-97BAD14E39B1}" presName="bSp" presStyleCnt="0"/>
      <dgm:spPr/>
    </dgm:pt>
    <dgm:pt modelId="{027C8FA1-5D91-4A0F-A963-4E607D98BF74}" type="pres">
      <dgm:prSet presAssocID="{6DF2B0F3-6F70-49D3-9ABE-97BAD14E39B1}" presName="process" presStyleCnt="0"/>
      <dgm:spPr/>
    </dgm:pt>
    <dgm:pt modelId="{4BDEEB97-A204-4092-8687-60E1ABFFCCD7}" type="pres">
      <dgm:prSet presAssocID="{C73EB6F7-7114-404E-A5A3-9D90CB498569}" presName="composite1" presStyleCnt="0"/>
      <dgm:spPr/>
    </dgm:pt>
    <dgm:pt modelId="{37A2C900-9499-46B4-844A-01BA76527EB4}" type="pres">
      <dgm:prSet presAssocID="{C73EB6F7-7114-404E-A5A3-9D90CB498569}" presName="dummyNode1" presStyleLbl="node1" presStyleIdx="0" presStyleCnt="3"/>
      <dgm:spPr/>
    </dgm:pt>
    <dgm:pt modelId="{30B0AACF-DC30-4A5A-A181-32DF5A6C6852}" type="pres">
      <dgm:prSet presAssocID="{C73EB6F7-7114-404E-A5A3-9D90CB498569}" presName="childNode1" presStyleLbl="bgAcc1" presStyleIdx="0" presStyleCnt="3" custScaleX="163024" custScaleY="148735">
        <dgm:presLayoutVars>
          <dgm:bulletEnabled val="1"/>
        </dgm:presLayoutVars>
      </dgm:prSet>
      <dgm:spPr/>
    </dgm:pt>
    <dgm:pt modelId="{91C4FC2B-E64E-431B-944D-63EAC914A66B}" type="pres">
      <dgm:prSet presAssocID="{C73EB6F7-7114-404E-A5A3-9D90CB498569}" presName="childNode1tx" presStyleLbl="bgAcc1" presStyleIdx="0" presStyleCnt="3">
        <dgm:presLayoutVars>
          <dgm:bulletEnabled val="1"/>
        </dgm:presLayoutVars>
      </dgm:prSet>
      <dgm:spPr/>
    </dgm:pt>
    <dgm:pt modelId="{74F928FE-8249-4232-BDDD-0623F83833D4}" type="pres">
      <dgm:prSet presAssocID="{C73EB6F7-7114-404E-A5A3-9D90CB498569}" presName="parentNode1" presStyleLbl="node1" presStyleIdx="0" presStyleCnt="3" custLinFactNeighborX="-4766" custLinFactNeighborY="84508">
        <dgm:presLayoutVars>
          <dgm:chMax val="1"/>
          <dgm:bulletEnabled val="1"/>
        </dgm:presLayoutVars>
      </dgm:prSet>
      <dgm:spPr/>
    </dgm:pt>
    <dgm:pt modelId="{1E0CEDE5-10CD-4DF8-BD1C-154BE1AF3BA1}" type="pres">
      <dgm:prSet presAssocID="{C73EB6F7-7114-404E-A5A3-9D90CB498569}" presName="connSite1" presStyleCnt="0"/>
      <dgm:spPr/>
    </dgm:pt>
    <dgm:pt modelId="{32106967-A284-42CA-8F28-770A9E1E6E44}" type="pres">
      <dgm:prSet presAssocID="{1A560B62-BA6A-4888-AEB5-2472297E7131}" presName="Name9" presStyleLbl="sibTrans2D1" presStyleIdx="0" presStyleCnt="2"/>
      <dgm:spPr/>
    </dgm:pt>
    <dgm:pt modelId="{53B6DDF9-E980-4670-B366-7C82822AEDDC}" type="pres">
      <dgm:prSet presAssocID="{C3D07BC9-2228-4494-B6BC-FBD39EB12EE1}" presName="composite2" presStyleCnt="0"/>
      <dgm:spPr/>
    </dgm:pt>
    <dgm:pt modelId="{FB625423-D8E1-40FF-A305-F3700C74B8DE}" type="pres">
      <dgm:prSet presAssocID="{C3D07BC9-2228-4494-B6BC-FBD39EB12EE1}" presName="dummyNode2" presStyleLbl="node1" presStyleIdx="0" presStyleCnt="3"/>
      <dgm:spPr/>
    </dgm:pt>
    <dgm:pt modelId="{BC320443-B7F4-4364-B60F-65D2E4F85B18}" type="pres">
      <dgm:prSet presAssocID="{C3D07BC9-2228-4494-B6BC-FBD39EB12EE1}" presName="childNode2" presStyleLbl="bgAcc1" presStyleIdx="1" presStyleCnt="3" custScaleX="172862" custScaleY="137765">
        <dgm:presLayoutVars>
          <dgm:bulletEnabled val="1"/>
        </dgm:presLayoutVars>
      </dgm:prSet>
      <dgm:spPr/>
    </dgm:pt>
    <dgm:pt modelId="{4C675046-5930-460B-835B-7D9D75623A60}" type="pres">
      <dgm:prSet presAssocID="{C3D07BC9-2228-4494-B6BC-FBD39EB12EE1}" presName="childNode2tx" presStyleLbl="bgAcc1" presStyleIdx="1" presStyleCnt="3">
        <dgm:presLayoutVars>
          <dgm:bulletEnabled val="1"/>
        </dgm:presLayoutVars>
      </dgm:prSet>
      <dgm:spPr/>
    </dgm:pt>
    <dgm:pt modelId="{DA6BF0D6-99B7-4608-9226-7BA6A1E93526}" type="pres">
      <dgm:prSet presAssocID="{C3D07BC9-2228-4494-B6BC-FBD39EB12EE1}" presName="parentNode2" presStyleLbl="node1" presStyleIdx="1" presStyleCnt="3" custLinFactNeighborX="-10540" custLinFactNeighborY="-89760">
        <dgm:presLayoutVars>
          <dgm:chMax val="0"/>
          <dgm:bulletEnabled val="1"/>
        </dgm:presLayoutVars>
      </dgm:prSet>
      <dgm:spPr/>
    </dgm:pt>
    <dgm:pt modelId="{442FB7A3-1EF3-475C-8E5C-C6758A55CF37}" type="pres">
      <dgm:prSet presAssocID="{C3D07BC9-2228-4494-B6BC-FBD39EB12EE1}" presName="connSite2" presStyleCnt="0"/>
      <dgm:spPr/>
    </dgm:pt>
    <dgm:pt modelId="{B835CF07-361A-40F2-9009-CEE23B32F395}" type="pres">
      <dgm:prSet presAssocID="{50537F98-3C21-41FB-8372-09DC6A3A73E4}" presName="Name18" presStyleLbl="sibTrans2D1" presStyleIdx="1" presStyleCnt="2"/>
      <dgm:spPr/>
    </dgm:pt>
    <dgm:pt modelId="{C98E0862-9CDC-4B76-8506-52496A7251A5}" type="pres">
      <dgm:prSet presAssocID="{39EB27BB-C7A8-42DB-876D-2D1AD46D227F}" presName="composite1" presStyleCnt="0"/>
      <dgm:spPr/>
    </dgm:pt>
    <dgm:pt modelId="{6110F1C5-C629-46ED-BBB6-5C5DCB8CC228}" type="pres">
      <dgm:prSet presAssocID="{39EB27BB-C7A8-42DB-876D-2D1AD46D227F}" presName="dummyNode1" presStyleLbl="node1" presStyleIdx="1" presStyleCnt="3"/>
      <dgm:spPr/>
    </dgm:pt>
    <dgm:pt modelId="{9BE073EA-0037-4F53-A1A2-C7FC46AB309A}" type="pres">
      <dgm:prSet presAssocID="{39EB27BB-C7A8-42DB-876D-2D1AD46D227F}" presName="childNode1" presStyleLbl="bgAcc1" presStyleIdx="2" presStyleCnt="3" custScaleX="133073" custScaleY="146435">
        <dgm:presLayoutVars>
          <dgm:bulletEnabled val="1"/>
        </dgm:presLayoutVars>
      </dgm:prSet>
      <dgm:spPr/>
    </dgm:pt>
    <dgm:pt modelId="{63C4E411-0781-41F3-979B-634990F19353}" type="pres">
      <dgm:prSet presAssocID="{39EB27BB-C7A8-42DB-876D-2D1AD46D227F}" presName="childNode1tx" presStyleLbl="bgAcc1" presStyleIdx="2" presStyleCnt="3">
        <dgm:presLayoutVars>
          <dgm:bulletEnabled val="1"/>
        </dgm:presLayoutVars>
      </dgm:prSet>
      <dgm:spPr/>
    </dgm:pt>
    <dgm:pt modelId="{3604A3B7-9D05-4566-A62B-8131660DA275}" type="pres">
      <dgm:prSet presAssocID="{39EB27BB-C7A8-42DB-876D-2D1AD46D227F}" presName="parentNode1" presStyleLbl="node1" presStyleIdx="2" presStyleCnt="3" custLinFactY="3161" custLinFactNeighborX="-3933" custLinFactNeighborY="100000">
        <dgm:presLayoutVars>
          <dgm:chMax val="1"/>
          <dgm:bulletEnabled val="1"/>
        </dgm:presLayoutVars>
      </dgm:prSet>
      <dgm:spPr/>
    </dgm:pt>
    <dgm:pt modelId="{B5E28097-75BA-4E0D-9069-DDDAAC211A4F}" type="pres">
      <dgm:prSet presAssocID="{39EB27BB-C7A8-42DB-876D-2D1AD46D227F}" presName="connSite1" presStyleCnt="0"/>
      <dgm:spPr/>
    </dgm:pt>
  </dgm:ptLst>
  <dgm:cxnLst>
    <dgm:cxn modelId="{C20FEE02-8BE4-4663-B206-3989E05C6FF0}" type="presOf" srcId="{750CD6E0-A26D-48E3-917C-A08C700D748B}" destId="{91C4FC2B-E64E-431B-944D-63EAC914A66B}" srcOrd="1" destOrd="0" presId="urn:microsoft.com/office/officeart/2005/8/layout/hProcess4"/>
    <dgm:cxn modelId="{36234512-3526-4F86-937E-4FDBE5DF5775}" type="presOf" srcId="{50537F98-3C21-41FB-8372-09DC6A3A73E4}" destId="{B835CF07-361A-40F2-9009-CEE23B32F395}" srcOrd="0" destOrd="0" presId="urn:microsoft.com/office/officeart/2005/8/layout/hProcess4"/>
    <dgm:cxn modelId="{715E4229-E835-4D19-871A-4C27BEB5F10C}" type="presOf" srcId="{E9AEE0B5-6DA7-43BF-BED1-6A58EB64C878}" destId="{30B0AACF-DC30-4A5A-A181-32DF5A6C6852}" srcOrd="0" destOrd="1" presId="urn:microsoft.com/office/officeart/2005/8/layout/hProcess4"/>
    <dgm:cxn modelId="{385E943C-3D2C-460D-8868-168C2D53ACB0}" srcId="{C73EB6F7-7114-404E-A5A3-9D90CB498569}" destId="{750CD6E0-A26D-48E3-917C-A08C700D748B}" srcOrd="0" destOrd="0" parTransId="{3A84FEE0-D717-4FA3-ABF5-C5E349E41197}" sibTransId="{EDF30A7E-2B2A-4537-9C9D-1F31625C0FFE}"/>
    <dgm:cxn modelId="{C103A164-1216-4BCA-B949-265586A9F842}" srcId="{C73EB6F7-7114-404E-A5A3-9D90CB498569}" destId="{E9AEE0B5-6DA7-43BF-BED1-6A58EB64C878}" srcOrd="1" destOrd="0" parTransId="{FB8D261A-890F-46A4-A766-9E63F26E6117}" sibTransId="{4A139999-6ECD-4D29-BE21-10035450AF48}"/>
    <dgm:cxn modelId="{152AA045-11D1-4F94-AE41-8ED5EA9FCFA5}" srcId="{6DF2B0F3-6F70-49D3-9ABE-97BAD14E39B1}" destId="{39EB27BB-C7A8-42DB-876D-2D1AD46D227F}" srcOrd="2" destOrd="0" parTransId="{7502E54A-1E53-44E1-A761-1E44E3BEC92B}" sibTransId="{14C5647F-48DF-443E-851F-C0005EA67F2E}"/>
    <dgm:cxn modelId="{973E1B66-0627-4646-BAB6-A3B33B96C14A}" type="presOf" srcId="{CBAC6D08-3ACE-454E-AAC5-0B9109E5BFEE}" destId="{63C4E411-0781-41F3-979B-634990F19353}" srcOrd="1" destOrd="0" presId="urn:microsoft.com/office/officeart/2005/8/layout/hProcess4"/>
    <dgm:cxn modelId="{547EED49-BFC6-4D63-ADFD-996F374EAEA0}" type="presOf" srcId="{C73EB6F7-7114-404E-A5A3-9D90CB498569}" destId="{74F928FE-8249-4232-BDDD-0623F83833D4}" srcOrd="0" destOrd="0" presId="urn:microsoft.com/office/officeart/2005/8/layout/hProcess4"/>
    <dgm:cxn modelId="{9B79F16A-456B-454E-BE97-A10FAF3B9D0F}" type="presOf" srcId="{1A560B62-BA6A-4888-AEB5-2472297E7131}" destId="{32106967-A284-42CA-8F28-770A9E1E6E44}" srcOrd="0" destOrd="0" presId="urn:microsoft.com/office/officeart/2005/8/layout/hProcess4"/>
    <dgm:cxn modelId="{6794B16C-DBFB-4CFC-B435-0B9AB9257539}" srcId="{6DF2B0F3-6F70-49D3-9ABE-97BAD14E39B1}" destId="{C3D07BC9-2228-4494-B6BC-FBD39EB12EE1}" srcOrd="1" destOrd="0" parTransId="{05E3B42E-ABC3-4145-AFF6-38AD7C7879DB}" sibTransId="{50537F98-3C21-41FB-8372-09DC6A3A73E4}"/>
    <dgm:cxn modelId="{0731BF4F-3CB3-4F39-9FD6-4BE2FAD524FC}" type="presOf" srcId="{CBAC6D08-3ACE-454E-AAC5-0B9109E5BFEE}" destId="{9BE073EA-0037-4F53-A1A2-C7FC46AB309A}" srcOrd="0" destOrd="0" presId="urn:microsoft.com/office/officeart/2005/8/layout/hProcess4"/>
    <dgm:cxn modelId="{AF614752-C7E2-4CB5-AAB5-4D3D2389CBD6}" srcId="{C3D07BC9-2228-4494-B6BC-FBD39EB12EE1}" destId="{9F54AB49-B423-4DD8-9564-9D206B5A78CD}" srcOrd="2" destOrd="0" parTransId="{554E560D-574A-47D7-99B0-27AAD69B112A}" sibTransId="{830D856E-0BA9-4928-8B20-2D8D564CF5CB}"/>
    <dgm:cxn modelId="{97607972-64B8-4D7C-8E36-88526D541836}" srcId="{39EB27BB-C7A8-42DB-876D-2D1AD46D227F}" destId="{982F98A3-B8F1-483B-8BEC-B53A25899370}" srcOrd="1" destOrd="0" parTransId="{648246D1-197C-419F-99A1-B4B1F8C68E43}" sibTransId="{89E1F63B-C32B-47F1-B0E7-541405727FBA}"/>
    <dgm:cxn modelId="{3EB6B454-06D8-40DE-8A8A-52A2C303A5CE}" srcId="{39EB27BB-C7A8-42DB-876D-2D1AD46D227F}" destId="{52019E26-CD37-4B29-9E19-5CE90C8E6DC8}" srcOrd="2" destOrd="0" parTransId="{901BBC3A-86ED-43BE-9B23-DC7B343C5659}" sibTransId="{E99458C7-C5D3-4B95-8D93-06D8965F4FE8}"/>
    <dgm:cxn modelId="{7ED4A780-76CA-495B-9A0C-A78E7D34E18F}" type="presOf" srcId="{E9AEE0B5-6DA7-43BF-BED1-6A58EB64C878}" destId="{91C4FC2B-E64E-431B-944D-63EAC914A66B}" srcOrd="1" destOrd="1" presId="urn:microsoft.com/office/officeart/2005/8/layout/hProcess4"/>
    <dgm:cxn modelId="{12481885-82D0-4CF4-85D4-13D956E97E1D}" type="presOf" srcId="{52019E26-CD37-4B29-9E19-5CE90C8E6DC8}" destId="{63C4E411-0781-41F3-979B-634990F19353}" srcOrd="1" destOrd="2" presId="urn:microsoft.com/office/officeart/2005/8/layout/hProcess4"/>
    <dgm:cxn modelId="{B8AD3386-7752-4157-A09E-C6E76409BE90}" type="presOf" srcId="{9F54AB49-B423-4DD8-9564-9D206B5A78CD}" destId="{4C675046-5930-460B-835B-7D9D75623A60}" srcOrd="1" destOrd="2" presId="urn:microsoft.com/office/officeart/2005/8/layout/hProcess4"/>
    <dgm:cxn modelId="{257CD98B-52E8-4138-99AC-C4E8C13589E2}" type="presOf" srcId="{6DF2B0F3-6F70-49D3-9ABE-97BAD14E39B1}" destId="{EC30A9F3-05EF-41B4-A81F-2C4123BCC10A}" srcOrd="0" destOrd="0" presId="urn:microsoft.com/office/officeart/2005/8/layout/hProcess4"/>
    <dgm:cxn modelId="{B9557491-E08E-479C-8189-A889F793FE29}" type="presOf" srcId="{52BA1CD0-BD45-428F-8D92-7B503B2D83C3}" destId="{4C675046-5930-460B-835B-7D9D75623A60}" srcOrd="1" destOrd="0" presId="urn:microsoft.com/office/officeart/2005/8/layout/hProcess4"/>
    <dgm:cxn modelId="{2A538194-59A6-4CFE-834E-0C3559FD6671}" type="presOf" srcId="{C3D07BC9-2228-4494-B6BC-FBD39EB12EE1}" destId="{DA6BF0D6-99B7-4608-9226-7BA6A1E93526}" srcOrd="0" destOrd="0" presId="urn:microsoft.com/office/officeart/2005/8/layout/hProcess4"/>
    <dgm:cxn modelId="{E9CBC599-4645-4D9F-8000-7840FDC1634A}" srcId="{C3D07BC9-2228-4494-B6BC-FBD39EB12EE1}" destId="{5CA0E30E-7C71-47C7-A211-80AD4F320638}" srcOrd="1" destOrd="0" parTransId="{8061C9D0-39E9-45F5-8E42-37A6AB5E79DF}" sibTransId="{B6F1C9DA-5BA1-4155-9A5A-F3ED7D3BABF4}"/>
    <dgm:cxn modelId="{31B0D8A6-868E-4476-A7BB-FB919078F46A}" type="presOf" srcId="{52BA1CD0-BD45-428F-8D92-7B503B2D83C3}" destId="{BC320443-B7F4-4364-B60F-65D2E4F85B18}" srcOrd="0" destOrd="0" presId="urn:microsoft.com/office/officeart/2005/8/layout/hProcess4"/>
    <dgm:cxn modelId="{138441A9-B0D7-49A7-A669-2787F2ACDE6F}" type="presOf" srcId="{5CA0E30E-7C71-47C7-A211-80AD4F320638}" destId="{BC320443-B7F4-4364-B60F-65D2E4F85B18}" srcOrd="0" destOrd="1" presId="urn:microsoft.com/office/officeart/2005/8/layout/hProcess4"/>
    <dgm:cxn modelId="{9ED763AA-E097-4F0E-98CC-E8757FEE4F9E}" srcId="{39EB27BB-C7A8-42DB-876D-2D1AD46D227F}" destId="{568CF76B-EA6F-4D99-950C-8A4EAA4432BF}" srcOrd="3" destOrd="0" parTransId="{F9EF3ECE-2E69-4C93-A2C1-0789D084D84C}" sibTransId="{94B04D4C-59E6-4FC7-BC37-A90987045A59}"/>
    <dgm:cxn modelId="{EA446EBB-A302-4EF0-9A31-633682249EEC}" type="presOf" srcId="{982F98A3-B8F1-483B-8BEC-B53A25899370}" destId="{63C4E411-0781-41F3-979B-634990F19353}" srcOrd="1" destOrd="1" presId="urn:microsoft.com/office/officeart/2005/8/layout/hProcess4"/>
    <dgm:cxn modelId="{BFB3EBC2-5AB1-4F51-9CC2-DE3013F8E1F9}" srcId="{39EB27BB-C7A8-42DB-876D-2D1AD46D227F}" destId="{CBAC6D08-3ACE-454E-AAC5-0B9109E5BFEE}" srcOrd="0" destOrd="0" parTransId="{A683229F-292D-4846-B36B-5A386EDF9546}" sibTransId="{ED79732D-07F1-4C34-B8A5-1E583A53C24D}"/>
    <dgm:cxn modelId="{F28B98C6-316E-4425-895B-B63AE0E36AEA}" type="presOf" srcId="{750CD6E0-A26D-48E3-917C-A08C700D748B}" destId="{30B0AACF-DC30-4A5A-A181-32DF5A6C6852}" srcOrd="0" destOrd="0" presId="urn:microsoft.com/office/officeart/2005/8/layout/hProcess4"/>
    <dgm:cxn modelId="{4B8B23C8-C6EA-4267-AB3D-A7DEEEDA46D0}" srcId="{6DF2B0F3-6F70-49D3-9ABE-97BAD14E39B1}" destId="{C73EB6F7-7114-404E-A5A3-9D90CB498569}" srcOrd="0" destOrd="0" parTransId="{F8EBB68B-658A-4561-9509-E2A7FE4F411D}" sibTransId="{1A560B62-BA6A-4888-AEB5-2472297E7131}"/>
    <dgm:cxn modelId="{45F801CA-0D37-4B3B-A001-D49321540C61}" type="presOf" srcId="{568CF76B-EA6F-4D99-950C-8A4EAA4432BF}" destId="{63C4E411-0781-41F3-979B-634990F19353}" srcOrd="1" destOrd="3" presId="urn:microsoft.com/office/officeart/2005/8/layout/hProcess4"/>
    <dgm:cxn modelId="{EC771ECA-2CED-4901-9020-286661A818C3}" type="presOf" srcId="{52019E26-CD37-4B29-9E19-5CE90C8E6DC8}" destId="{9BE073EA-0037-4F53-A1A2-C7FC46AB309A}" srcOrd="0" destOrd="2" presId="urn:microsoft.com/office/officeart/2005/8/layout/hProcess4"/>
    <dgm:cxn modelId="{993F3CCF-DE3D-46FB-ADC1-E2797D32B50B}" srcId="{C3D07BC9-2228-4494-B6BC-FBD39EB12EE1}" destId="{52BA1CD0-BD45-428F-8D92-7B503B2D83C3}" srcOrd="0" destOrd="0" parTransId="{07EE7669-8654-4948-BE6B-1C4407B9C001}" sibTransId="{E3CF012B-69D5-4BA1-A72A-453B07A100FB}"/>
    <dgm:cxn modelId="{BBD27DD8-346C-4EA7-8149-28B52783A317}" type="presOf" srcId="{568CF76B-EA6F-4D99-950C-8A4EAA4432BF}" destId="{9BE073EA-0037-4F53-A1A2-C7FC46AB309A}" srcOrd="0" destOrd="3" presId="urn:microsoft.com/office/officeart/2005/8/layout/hProcess4"/>
    <dgm:cxn modelId="{CCBD87D9-4B9D-45F8-A093-AAA0DE831814}" type="presOf" srcId="{9F54AB49-B423-4DD8-9564-9D206B5A78CD}" destId="{BC320443-B7F4-4364-B60F-65D2E4F85B18}" srcOrd="0" destOrd="2" presId="urn:microsoft.com/office/officeart/2005/8/layout/hProcess4"/>
    <dgm:cxn modelId="{7301F4DD-445E-41F6-B4D9-AEC62F374134}" type="presOf" srcId="{39EB27BB-C7A8-42DB-876D-2D1AD46D227F}" destId="{3604A3B7-9D05-4566-A62B-8131660DA275}" srcOrd="0" destOrd="0" presId="urn:microsoft.com/office/officeart/2005/8/layout/hProcess4"/>
    <dgm:cxn modelId="{7F37AEED-4239-40DC-9C8A-5FC407D63274}" type="presOf" srcId="{5CA0E30E-7C71-47C7-A211-80AD4F320638}" destId="{4C675046-5930-460B-835B-7D9D75623A60}" srcOrd="1" destOrd="1" presId="urn:microsoft.com/office/officeart/2005/8/layout/hProcess4"/>
    <dgm:cxn modelId="{1C7417EF-DF45-41A8-802C-09C683152742}" type="presOf" srcId="{982F98A3-B8F1-483B-8BEC-B53A25899370}" destId="{9BE073EA-0037-4F53-A1A2-C7FC46AB309A}" srcOrd="0" destOrd="1" presId="urn:microsoft.com/office/officeart/2005/8/layout/hProcess4"/>
    <dgm:cxn modelId="{184A91B6-483F-424A-B358-E76554033287}" type="presParOf" srcId="{EC30A9F3-05EF-41B4-A81F-2C4123BCC10A}" destId="{921316A8-5691-4528-9515-4CF451838C4B}" srcOrd="0" destOrd="0" presId="urn:microsoft.com/office/officeart/2005/8/layout/hProcess4"/>
    <dgm:cxn modelId="{29DAA511-8706-4AEB-9CF3-D3B9FBA2CE52}" type="presParOf" srcId="{EC30A9F3-05EF-41B4-A81F-2C4123BCC10A}" destId="{3B6BF7E7-598F-46CF-B715-F940D8871500}" srcOrd="1" destOrd="0" presId="urn:microsoft.com/office/officeart/2005/8/layout/hProcess4"/>
    <dgm:cxn modelId="{00E47069-4758-47E7-8A48-26C5F56AD57B}" type="presParOf" srcId="{EC30A9F3-05EF-41B4-A81F-2C4123BCC10A}" destId="{027C8FA1-5D91-4A0F-A963-4E607D98BF74}" srcOrd="2" destOrd="0" presId="urn:microsoft.com/office/officeart/2005/8/layout/hProcess4"/>
    <dgm:cxn modelId="{4F958664-5985-4273-9CCB-7210AEC258D6}" type="presParOf" srcId="{027C8FA1-5D91-4A0F-A963-4E607D98BF74}" destId="{4BDEEB97-A204-4092-8687-60E1ABFFCCD7}" srcOrd="0" destOrd="0" presId="urn:microsoft.com/office/officeart/2005/8/layout/hProcess4"/>
    <dgm:cxn modelId="{F86A2E97-C1E6-4CDD-8D24-7347B2C08557}" type="presParOf" srcId="{4BDEEB97-A204-4092-8687-60E1ABFFCCD7}" destId="{37A2C900-9499-46B4-844A-01BA76527EB4}" srcOrd="0" destOrd="0" presId="urn:microsoft.com/office/officeart/2005/8/layout/hProcess4"/>
    <dgm:cxn modelId="{9FC9687E-2AC6-43D7-8EDC-BE5C85C72058}" type="presParOf" srcId="{4BDEEB97-A204-4092-8687-60E1ABFFCCD7}" destId="{30B0AACF-DC30-4A5A-A181-32DF5A6C6852}" srcOrd="1" destOrd="0" presId="urn:microsoft.com/office/officeart/2005/8/layout/hProcess4"/>
    <dgm:cxn modelId="{DE47955F-6224-44C8-9C92-56AB122FAC77}" type="presParOf" srcId="{4BDEEB97-A204-4092-8687-60E1ABFFCCD7}" destId="{91C4FC2B-E64E-431B-944D-63EAC914A66B}" srcOrd="2" destOrd="0" presId="urn:microsoft.com/office/officeart/2005/8/layout/hProcess4"/>
    <dgm:cxn modelId="{D7F14EF7-B316-4172-B536-71B8B6B93C91}" type="presParOf" srcId="{4BDEEB97-A204-4092-8687-60E1ABFFCCD7}" destId="{74F928FE-8249-4232-BDDD-0623F83833D4}" srcOrd="3" destOrd="0" presId="urn:microsoft.com/office/officeart/2005/8/layout/hProcess4"/>
    <dgm:cxn modelId="{EA961153-B8DA-4FD8-94DD-833CF2949440}" type="presParOf" srcId="{4BDEEB97-A204-4092-8687-60E1ABFFCCD7}" destId="{1E0CEDE5-10CD-4DF8-BD1C-154BE1AF3BA1}" srcOrd="4" destOrd="0" presId="urn:microsoft.com/office/officeart/2005/8/layout/hProcess4"/>
    <dgm:cxn modelId="{48A38006-D064-43C5-8F75-2899CFE99677}" type="presParOf" srcId="{027C8FA1-5D91-4A0F-A963-4E607D98BF74}" destId="{32106967-A284-42CA-8F28-770A9E1E6E44}" srcOrd="1" destOrd="0" presId="urn:microsoft.com/office/officeart/2005/8/layout/hProcess4"/>
    <dgm:cxn modelId="{4D7C2D37-800C-4FAB-A238-D60BFE9B1D87}" type="presParOf" srcId="{027C8FA1-5D91-4A0F-A963-4E607D98BF74}" destId="{53B6DDF9-E980-4670-B366-7C82822AEDDC}" srcOrd="2" destOrd="0" presId="urn:microsoft.com/office/officeart/2005/8/layout/hProcess4"/>
    <dgm:cxn modelId="{8D07AAC5-09A2-4A17-BE75-22C4ECECB52F}" type="presParOf" srcId="{53B6DDF9-E980-4670-B366-7C82822AEDDC}" destId="{FB625423-D8E1-40FF-A305-F3700C74B8DE}" srcOrd="0" destOrd="0" presId="urn:microsoft.com/office/officeart/2005/8/layout/hProcess4"/>
    <dgm:cxn modelId="{88530781-1002-4327-8EC5-5F16C9F1F753}" type="presParOf" srcId="{53B6DDF9-E980-4670-B366-7C82822AEDDC}" destId="{BC320443-B7F4-4364-B60F-65D2E4F85B18}" srcOrd="1" destOrd="0" presId="urn:microsoft.com/office/officeart/2005/8/layout/hProcess4"/>
    <dgm:cxn modelId="{4590F732-BF6C-4D92-9DE6-FBB336179E00}" type="presParOf" srcId="{53B6DDF9-E980-4670-B366-7C82822AEDDC}" destId="{4C675046-5930-460B-835B-7D9D75623A60}" srcOrd="2" destOrd="0" presId="urn:microsoft.com/office/officeart/2005/8/layout/hProcess4"/>
    <dgm:cxn modelId="{D4C32A33-1B0E-438C-A901-7CC046EC59E2}" type="presParOf" srcId="{53B6DDF9-E980-4670-B366-7C82822AEDDC}" destId="{DA6BF0D6-99B7-4608-9226-7BA6A1E93526}" srcOrd="3" destOrd="0" presId="urn:microsoft.com/office/officeart/2005/8/layout/hProcess4"/>
    <dgm:cxn modelId="{68976554-1313-473A-B4C7-3E820540FF2D}" type="presParOf" srcId="{53B6DDF9-E980-4670-B366-7C82822AEDDC}" destId="{442FB7A3-1EF3-475C-8E5C-C6758A55CF37}" srcOrd="4" destOrd="0" presId="urn:microsoft.com/office/officeart/2005/8/layout/hProcess4"/>
    <dgm:cxn modelId="{71A563A1-14B4-4191-9EC3-46A283FB8C9A}" type="presParOf" srcId="{027C8FA1-5D91-4A0F-A963-4E607D98BF74}" destId="{B835CF07-361A-40F2-9009-CEE23B32F395}" srcOrd="3" destOrd="0" presId="urn:microsoft.com/office/officeart/2005/8/layout/hProcess4"/>
    <dgm:cxn modelId="{70CDE46A-0BB2-4523-A36E-50B18FF3D959}" type="presParOf" srcId="{027C8FA1-5D91-4A0F-A963-4E607D98BF74}" destId="{C98E0862-9CDC-4B76-8506-52496A7251A5}" srcOrd="4" destOrd="0" presId="urn:microsoft.com/office/officeart/2005/8/layout/hProcess4"/>
    <dgm:cxn modelId="{BEB5EFC1-4838-4E09-AC3D-144E6C06F9DA}" type="presParOf" srcId="{C98E0862-9CDC-4B76-8506-52496A7251A5}" destId="{6110F1C5-C629-46ED-BBB6-5C5DCB8CC228}" srcOrd="0" destOrd="0" presId="urn:microsoft.com/office/officeart/2005/8/layout/hProcess4"/>
    <dgm:cxn modelId="{D064AC30-4EDE-4978-86DF-18739420A1C9}" type="presParOf" srcId="{C98E0862-9CDC-4B76-8506-52496A7251A5}" destId="{9BE073EA-0037-4F53-A1A2-C7FC46AB309A}" srcOrd="1" destOrd="0" presId="urn:microsoft.com/office/officeart/2005/8/layout/hProcess4"/>
    <dgm:cxn modelId="{1A64E30A-FA42-4F1F-AD54-16A9CA849EC6}" type="presParOf" srcId="{C98E0862-9CDC-4B76-8506-52496A7251A5}" destId="{63C4E411-0781-41F3-979B-634990F19353}" srcOrd="2" destOrd="0" presId="urn:microsoft.com/office/officeart/2005/8/layout/hProcess4"/>
    <dgm:cxn modelId="{625F12CC-13C3-40B9-B537-BE153A732EEB}" type="presParOf" srcId="{C98E0862-9CDC-4B76-8506-52496A7251A5}" destId="{3604A3B7-9D05-4566-A62B-8131660DA275}" srcOrd="3" destOrd="0" presId="urn:microsoft.com/office/officeart/2005/8/layout/hProcess4"/>
    <dgm:cxn modelId="{4BED9802-9242-4514-A0F0-1D47C28FF5CE}" type="presParOf" srcId="{C98E0862-9CDC-4B76-8506-52496A7251A5}" destId="{B5E28097-75BA-4E0D-9069-DDDAAC211A4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AA581A-9922-4D1B-95A8-DBCDCFA8E4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2C4678-1A35-4ACF-AEC4-7D1776BAB3D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MENOR</a:t>
          </a:r>
          <a:endParaRPr lang="es-EC" dirty="0"/>
        </a:p>
      </dgm:t>
    </dgm:pt>
    <dgm:pt modelId="{C099CE37-1B16-4C49-8B82-89BC7EF18D13}" type="parTrans" cxnId="{BE673F42-9264-4783-BEE7-33B43224C040}">
      <dgm:prSet/>
      <dgm:spPr/>
      <dgm:t>
        <a:bodyPr/>
        <a:lstStyle/>
        <a:p>
          <a:endParaRPr lang="es-EC"/>
        </a:p>
      </dgm:t>
    </dgm:pt>
    <dgm:pt modelId="{37F1CC91-3061-4838-91EE-B3D7DB636244}" type="sibTrans" cxnId="{BE673F42-9264-4783-BEE7-33B43224C040}">
      <dgm:prSet/>
      <dgm:spPr/>
      <dgm:t>
        <a:bodyPr/>
        <a:lstStyle/>
        <a:p>
          <a:endParaRPr lang="es-EC"/>
        </a:p>
      </dgm:t>
    </dgm:pt>
    <dgm:pt modelId="{3A2AC508-6643-43B1-8D1E-DB8AC57C3A2B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dirty="0"/>
            <a:t>El volumen extraído y dañado </a:t>
          </a:r>
          <a:r>
            <a:rPr lang="es-EC" sz="1600" dirty="0">
              <a:solidFill>
                <a:srgbClr val="FF0000"/>
              </a:solidFill>
            </a:rPr>
            <a:t>es inferior </a:t>
          </a:r>
          <a:r>
            <a:rPr lang="es-EC" sz="1600" dirty="0"/>
            <a:t>a su volumen de crecimiento en la misma área. </a:t>
          </a:r>
        </a:p>
      </dgm:t>
    </dgm:pt>
    <dgm:pt modelId="{F0BEB2A1-9D94-4E10-AA84-4338D3B8005A}" type="parTrans" cxnId="{9D53B2EB-9CEB-4F1C-8A07-4AC7D8DB5B24}">
      <dgm:prSet/>
      <dgm:spPr/>
      <dgm:t>
        <a:bodyPr/>
        <a:lstStyle/>
        <a:p>
          <a:endParaRPr lang="es-EC"/>
        </a:p>
      </dgm:t>
    </dgm:pt>
    <dgm:pt modelId="{1B1CBE8F-F166-4E26-AC72-8C1419434DAD}" type="sibTrans" cxnId="{9D53B2EB-9CEB-4F1C-8A07-4AC7D8DB5B24}">
      <dgm:prSet/>
      <dgm:spPr/>
      <dgm:t>
        <a:bodyPr/>
        <a:lstStyle/>
        <a:p>
          <a:endParaRPr lang="es-EC"/>
        </a:p>
      </dgm:t>
    </dgm:pt>
    <dgm:pt modelId="{DF69364C-DBD8-4FDA-8FC3-E56AD7E3DF59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/>
            <a:t>MEDIO</a:t>
          </a:r>
          <a:endParaRPr lang="es-EC" dirty="0"/>
        </a:p>
      </dgm:t>
    </dgm:pt>
    <dgm:pt modelId="{D5F1CF5A-2B36-49A2-A159-A8ED9DFE1E61}" type="parTrans" cxnId="{1DA067F9-924B-4828-BFE7-638F540DDB75}">
      <dgm:prSet/>
      <dgm:spPr/>
      <dgm:t>
        <a:bodyPr/>
        <a:lstStyle/>
        <a:p>
          <a:endParaRPr lang="es-EC"/>
        </a:p>
      </dgm:t>
    </dgm:pt>
    <dgm:pt modelId="{130B452F-C813-4E3A-882A-D598695BB493}" type="sibTrans" cxnId="{1DA067F9-924B-4828-BFE7-638F540DDB75}">
      <dgm:prSet/>
      <dgm:spPr/>
      <dgm:t>
        <a:bodyPr/>
        <a:lstStyle/>
        <a:p>
          <a:endParaRPr lang="es-EC"/>
        </a:p>
      </dgm:t>
    </dgm:pt>
    <dgm:pt modelId="{C89ACF49-52CB-4933-B274-8B6CC34F80AF}">
      <dgm:prSet phldrT="[Texto]" custT="1"/>
      <dgm:spPr/>
      <dgm:t>
        <a:bodyPr/>
        <a:lstStyle/>
        <a:p>
          <a:endParaRPr lang="es-EC" sz="1600" b="1" dirty="0">
            <a:solidFill>
              <a:srgbClr val="FFC000"/>
            </a:solidFill>
          </a:endParaRPr>
        </a:p>
      </dgm:t>
    </dgm:pt>
    <dgm:pt modelId="{A27C3FC5-FD1F-4CCA-89D2-5343C7EBC2C9}" type="parTrans" cxnId="{EC5BBAFD-A31D-4600-BAE6-F36E075A28F0}">
      <dgm:prSet/>
      <dgm:spPr/>
      <dgm:t>
        <a:bodyPr/>
        <a:lstStyle/>
        <a:p>
          <a:endParaRPr lang="es-EC"/>
        </a:p>
      </dgm:t>
    </dgm:pt>
    <dgm:pt modelId="{8F8742B9-0B0A-4E63-B8B1-385142CF2B82}" type="sibTrans" cxnId="{EC5BBAFD-A31D-4600-BAE6-F36E075A28F0}">
      <dgm:prSet/>
      <dgm:spPr/>
      <dgm:t>
        <a:bodyPr/>
        <a:lstStyle/>
        <a:p>
          <a:endParaRPr lang="es-EC"/>
        </a:p>
      </dgm:t>
    </dgm:pt>
    <dgm:pt modelId="{69EF3AA7-06AC-4DAE-90CA-278CB63CAE63}">
      <dgm:prSet phldrT="[Texto]"/>
      <dgm:spPr/>
      <dgm:t>
        <a:bodyPr/>
        <a:lstStyle/>
        <a:p>
          <a:endParaRPr lang="es-EC" sz="1200" dirty="0"/>
        </a:p>
      </dgm:t>
    </dgm:pt>
    <dgm:pt modelId="{A56F962A-7E77-4FE8-991C-7436C4D4E3F7}" type="parTrans" cxnId="{CE4C0F37-E45E-4D6F-B05A-80D3CBC8377E}">
      <dgm:prSet/>
      <dgm:spPr/>
      <dgm:t>
        <a:bodyPr/>
        <a:lstStyle/>
        <a:p>
          <a:endParaRPr lang="es-EC"/>
        </a:p>
      </dgm:t>
    </dgm:pt>
    <dgm:pt modelId="{3A55FE0C-3E93-4FE4-B7CB-D414A65E33C1}" type="sibTrans" cxnId="{CE4C0F37-E45E-4D6F-B05A-80D3CBC8377E}">
      <dgm:prSet/>
      <dgm:spPr/>
      <dgm:t>
        <a:bodyPr/>
        <a:lstStyle/>
        <a:p>
          <a:endParaRPr lang="es-EC"/>
        </a:p>
      </dgm:t>
    </dgm:pt>
    <dgm:pt modelId="{8437C114-1E17-4279-9D5A-47AFE1121F8B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MAYOR</a:t>
          </a:r>
          <a:endParaRPr lang="es-EC" dirty="0"/>
        </a:p>
      </dgm:t>
    </dgm:pt>
    <dgm:pt modelId="{05398D0C-6E66-4E3C-AABF-B1761066D1A8}" type="parTrans" cxnId="{0AAB7364-90A3-436B-B68B-5FB30D9FAEDE}">
      <dgm:prSet/>
      <dgm:spPr/>
      <dgm:t>
        <a:bodyPr/>
        <a:lstStyle/>
        <a:p>
          <a:endParaRPr lang="es-EC"/>
        </a:p>
      </dgm:t>
    </dgm:pt>
    <dgm:pt modelId="{5BAFE53A-AC92-4DBB-9053-1BDC5B97900C}" type="sibTrans" cxnId="{0AAB7364-90A3-436B-B68B-5FB30D9FAEDE}">
      <dgm:prSet/>
      <dgm:spPr/>
      <dgm:t>
        <a:bodyPr/>
        <a:lstStyle/>
        <a:p>
          <a:endParaRPr lang="es-EC"/>
        </a:p>
      </dgm:t>
    </dgm:pt>
    <dgm:pt modelId="{8247FD96-ED05-4E3A-9A45-00E4ACE0229D}">
      <dgm:prSet phldrT="[Texto]"/>
      <dgm:spPr/>
      <dgm:t>
        <a:bodyPr/>
        <a:lstStyle/>
        <a:p>
          <a:endParaRPr lang="es-EC" dirty="0">
            <a:solidFill>
              <a:srgbClr val="FF0000"/>
            </a:solidFill>
          </a:endParaRPr>
        </a:p>
      </dgm:t>
    </dgm:pt>
    <dgm:pt modelId="{09D0F1CF-40D6-442F-BE43-2990A9DAD1F3}" type="parTrans" cxnId="{5CA7767E-A7A2-46A8-87AD-D0A941B5B95E}">
      <dgm:prSet/>
      <dgm:spPr/>
      <dgm:t>
        <a:bodyPr/>
        <a:lstStyle/>
        <a:p>
          <a:endParaRPr lang="es-EC"/>
        </a:p>
      </dgm:t>
    </dgm:pt>
    <dgm:pt modelId="{D5368BC7-4671-41AE-893D-7D93F02B6B3E}" type="sibTrans" cxnId="{5CA7767E-A7A2-46A8-87AD-D0A941B5B95E}">
      <dgm:prSet/>
      <dgm:spPr/>
      <dgm:t>
        <a:bodyPr/>
        <a:lstStyle/>
        <a:p>
          <a:endParaRPr lang="es-EC"/>
        </a:p>
      </dgm:t>
    </dgm:pt>
    <dgm:pt modelId="{6A1CC662-AB52-442C-BBC8-4F263B2CE5CF}">
      <dgm:prSet/>
      <dgm:spPr/>
      <dgm:t>
        <a:bodyPr/>
        <a:lstStyle/>
        <a:p>
          <a:r>
            <a:rPr lang="es-EC" dirty="0"/>
            <a:t>El volumen extraído y dañado de la especie objetivo es mayor que su volumen de crecimiento en la misma área.</a:t>
          </a:r>
        </a:p>
      </dgm:t>
    </dgm:pt>
    <dgm:pt modelId="{9AAB400D-02EE-48DF-A330-FB98ECF7AEA8}" type="parTrans" cxnId="{FA26EEE2-CCE8-4D59-9816-470ED6777035}">
      <dgm:prSet/>
      <dgm:spPr/>
      <dgm:t>
        <a:bodyPr/>
        <a:lstStyle/>
        <a:p>
          <a:endParaRPr lang="es-EC"/>
        </a:p>
      </dgm:t>
    </dgm:pt>
    <dgm:pt modelId="{BB247860-2CD2-4F20-81BC-6EE5FFC29626}" type="sibTrans" cxnId="{FA26EEE2-CCE8-4D59-9816-470ED6777035}">
      <dgm:prSet/>
      <dgm:spPr/>
      <dgm:t>
        <a:bodyPr/>
        <a:lstStyle/>
        <a:p>
          <a:endParaRPr lang="es-EC"/>
        </a:p>
      </dgm:t>
    </dgm:pt>
    <dgm:pt modelId="{6ECA4561-ADF6-453C-8E56-809D7021FF45}">
      <dgm:prSet custT="1"/>
      <dgm:spPr/>
      <dgm:t>
        <a:bodyPr/>
        <a:lstStyle/>
        <a:p>
          <a:r>
            <a:rPr lang="es-EC" sz="1600" dirty="0"/>
            <a:t>La regeneración constante y el rebrote en algunas orquídeas son más altas debe ser una suposición segura.  </a:t>
          </a:r>
        </a:p>
      </dgm:t>
    </dgm:pt>
    <dgm:pt modelId="{8F2AB9E6-979F-49C1-B495-A5921ED90F27}" type="parTrans" cxnId="{1FD8E453-38F8-46D9-8ABE-407F4DFB5D8B}">
      <dgm:prSet/>
      <dgm:spPr/>
      <dgm:t>
        <a:bodyPr/>
        <a:lstStyle/>
        <a:p>
          <a:endParaRPr lang="es-EC"/>
        </a:p>
      </dgm:t>
    </dgm:pt>
    <dgm:pt modelId="{BF14677F-4007-43CA-881D-D53A56452A26}" type="sibTrans" cxnId="{1FD8E453-38F8-46D9-8ABE-407F4DFB5D8B}">
      <dgm:prSet/>
      <dgm:spPr/>
      <dgm:t>
        <a:bodyPr/>
        <a:lstStyle/>
        <a:p>
          <a:endParaRPr lang="es-EC"/>
        </a:p>
      </dgm:t>
    </dgm:pt>
    <dgm:pt modelId="{47DE9EC9-E9E0-4FE3-9EDC-9B437278388C}" type="pres">
      <dgm:prSet presAssocID="{F5AA581A-9922-4D1B-95A8-DBCDCFA8E43C}" presName="linearFlow" presStyleCnt="0">
        <dgm:presLayoutVars>
          <dgm:dir/>
          <dgm:animLvl val="lvl"/>
          <dgm:resizeHandles val="exact"/>
        </dgm:presLayoutVars>
      </dgm:prSet>
      <dgm:spPr/>
    </dgm:pt>
    <dgm:pt modelId="{931D806E-B586-4ADA-9B8D-434E9F0FCFDA}" type="pres">
      <dgm:prSet presAssocID="{3F2C4678-1A35-4ACF-AEC4-7D1776BAB3D1}" presName="composite" presStyleCnt="0"/>
      <dgm:spPr/>
    </dgm:pt>
    <dgm:pt modelId="{2B131E3A-514D-44AC-AF18-C3B82F8317AF}" type="pres">
      <dgm:prSet presAssocID="{3F2C4678-1A35-4ACF-AEC4-7D1776BAB3D1}" presName="parentText" presStyleLbl="alignNode1" presStyleIdx="0" presStyleCnt="3" custLinFactNeighborX="4896" custLinFactNeighborY="-1311">
        <dgm:presLayoutVars>
          <dgm:chMax val="1"/>
          <dgm:bulletEnabled val="1"/>
        </dgm:presLayoutVars>
      </dgm:prSet>
      <dgm:spPr/>
    </dgm:pt>
    <dgm:pt modelId="{1D72DF81-F2C9-4A48-A269-9EA9CB2D34EE}" type="pres">
      <dgm:prSet presAssocID="{3F2C4678-1A35-4ACF-AEC4-7D1776BAB3D1}" presName="descendantText" presStyleLbl="alignAcc1" presStyleIdx="0" presStyleCnt="3" custLinFactNeighborX="-87" custLinFactNeighborY="-11680">
        <dgm:presLayoutVars>
          <dgm:bulletEnabled val="1"/>
        </dgm:presLayoutVars>
      </dgm:prSet>
      <dgm:spPr/>
    </dgm:pt>
    <dgm:pt modelId="{3B9A4142-2FA5-49AC-AC9F-6CB25CFF1A94}" type="pres">
      <dgm:prSet presAssocID="{37F1CC91-3061-4838-91EE-B3D7DB636244}" presName="sp" presStyleCnt="0"/>
      <dgm:spPr/>
    </dgm:pt>
    <dgm:pt modelId="{762882F5-0790-44C8-9D20-13177E93D18B}" type="pres">
      <dgm:prSet presAssocID="{DF69364C-DBD8-4FDA-8FC3-E56AD7E3DF59}" presName="composite" presStyleCnt="0"/>
      <dgm:spPr/>
    </dgm:pt>
    <dgm:pt modelId="{DFED9ECB-E73D-4E48-BAF1-0151EFF40BD5}" type="pres">
      <dgm:prSet presAssocID="{DF69364C-DBD8-4FDA-8FC3-E56AD7E3DF59}" presName="parentText" presStyleLbl="alignNode1" presStyleIdx="1" presStyleCnt="3" custLinFactNeighborX="3067" custLinFactNeighborY="-12893">
        <dgm:presLayoutVars>
          <dgm:chMax val="1"/>
          <dgm:bulletEnabled val="1"/>
        </dgm:presLayoutVars>
      </dgm:prSet>
      <dgm:spPr/>
    </dgm:pt>
    <dgm:pt modelId="{FE4B8543-1E5F-48C1-A765-43E3CC9E8723}" type="pres">
      <dgm:prSet presAssocID="{DF69364C-DBD8-4FDA-8FC3-E56AD7E3DF59}" presName="descendantText" presStyleLbl="alignAcc1" presStyleIdx="1" presStyleCnt="3" custScaleX="99617" custScaleY="132340" custLinFactNeighborX="32" custLinFactNeighborY="-4201">
        <dgm:presLayoutVars>
          <dgm:bulletEnabled val="1"/>
        </dgm:presLayoutVars>
      </dgm:prSet>
      <dgm:spPr/>
    </dgm:pt>
    <dgm:pt modelId="{23E13AB0-6E93-400B-8E2E-9D779B85D93C}" type="pres">
      <dgm:prSet presAssocID="{130B452F-C813-4E3A-882A-D598695BB493}" presName="sp" presStyleCnt="0"/>
      <dgm:spPr/>
    </dgm:pt>
    <dgm:pt modelId="{6BA00CFC-82A3-4147-9AFC-DB4E4F1ACD30}" type="pres">
      <dgm:prSet presAssocID="{8437C114-1E17-4279-9D5A-47AFE1121F8B}" presName="composite" presStyleCnt="0"/>
      <dgm:spPr/>
    </dgm:pt>
    <dgm:pt modelId="{D77798F3-0CE2-42C1-8607-FCB24D675AA9}" type="pres">
      <dgm:prSet presAssocID="{8437C114-1E17-4279-9D5A-47AFE1121F8B}" presName="parentText" presStyleLbl="alignNode1" presStyleIdx="2" presStyleCnt="3" custLinFactNeighborX="-423" custLinFactNeighborY="-9233">
        <dgm:presLayoutVars>
          <dgm:chMax val="1"/>
          <dgm:bulletEnabled val="1"/>
        </dgm:presLayoutVars>
      </dgm:prSet>
      <dgm:spPr/>
    </dgm:pt>
    <dgm:pt modelId="{1220086C-DEE2-44E4-84C9-FD622151939C}" type="pres">
      <dgm:prSet presAssocID="{8437C114-1E17-4279-9D5A-47AFE1121F8B}" presName="descendantText" presStyleLbl="alignAcc1" presStyleIdx="2" presStyleCnt="3" custLinFactNeighborX="365" custLinFactNeighborY="-13367">
        <dgm:presLayoutVars>
          <dgm:bulletEnabled val="1"/>
        </dgm:presLayoutVars>
      </dgm:prSet>
      <dgm:spPr/>
    </dgm:pt>
  </dgm:ptLst>
  <dgm:cxnLst>
    <dgm:cxn modelId="{969E2303-CE8F-44EF-AB5F-8D16DE1CCBF9}" type="presOf" srcId="{8247FD96-ED05-4E3A-9A45-00E4ACE0229D}" destId="{1220086C-DEE2-44E4-84C9-FD622151939C}" srcOrd="0" destOrd="0" presId="urn:microsoft.com/office/officeart/2005/8/layout/chevron2"/>
    <dgm:cxn modelId="{A32F490F-57CD-4BC9-82E3-4FC29B0E69A8}" type="presOf" srcId="{6A1CC662-AB52-442C-BBC8-4F263B2CE5CF}" destId="{1220086C-DEE2-44E4-84C9-FD622151939C}" srcOrd="0" destOrd="1" presId="urn:microsoft.com/office/officeart/2005/8/layout/chevron2"/>
    <dgm:cxn modelId="{6955B519-E99C-4A09-B180-5A9A8CAB3631}" type="presOf" srcId="{3F2C4678-1A35-4ACF-AEC4-7D1776BAB3D1}" destId="{2B131E3A-514D-44AC-AF18-C3B82F8317AF}" srcOrd="0" destOrd="0" presId="urn:microsoft.com/office/officeart/2005/8/layout/chevron2"/>
    <dgm:cxn modelId="{CE4C0F37-E45E-4D6F-B05A-80D3CBC8377E}" srcId="{DF69364C-DBD8-4FDA-8FC3-E56AD7E3DF59}" destId="{69EF3AA7-06AC-4DAE-90CA-278CB63CAE63}" srcOrd="2" destOrd="0" parTransId="{A56F962A-7E77-4FE8-991C-7436C4D4E3F7}" sibTransId="{3A55FE0C-3E93-4FE4-B7CB-D414A65E33C1}"/>
    <dgm:cxn modelId="{BE673F42-9264-4783-BEE7-33B43224C040}" srcId="{F5AA581A-9922-4D1B-95A8-DBCDCFA8E43C}" destId="{3F2C4678-1A35-4ACF-AEC4-7D1776BAB3D1}" srcOrd="0" destOrd="0" parTransId="{C099CE37-1B16-4C49-8B82-89BC7EF18D13}" sibTransId="{37F1CC91-3061-4838-91EE-B3D7DB636244}"/>
    <dgm:cxn modelId="{0AAB7364-90A3-436B-B68B-5FB30D9FAEDE}" srcId="{F5AA581A-9922-4D1B-95A8-DBCDCFA8E43C}" destId="{8437C114-1E17-4279-9D5A-47AFE1121F8B}" srcOrd="2" destOrd="0" parTransId="{05398D0C-6E66-4E3C-AABF-B1761066D1A8}" sibTransId="{5BAFE53A-AC92-4DBB-9053-1BDC5B97900C}"/>
    <dgm:cxn modelId="{C042064B-CCE4-41BE-9BD6-90D24CF33973}" type="presOf" srcId="{6ECA4561-ADF6-453C-8E56-809D7021FF45}" destId="{FE4B8543-1E5F-48C1-A765-43E3CC9E8723}" srcOrd="0" destOrd="1" presId="urn:microsoft.com/office/officeart/2005/8/layout/chevron2"/>
    <dgm:cxn modelId="{B6132771-2C09-4ADA-B9C9-7B8A71242326}" type="presOf" srcId="{F5AA581A-9922-4D1B-95A8-DBCDCFA8E43C}" destId="{47DE9EC9-E9E0-4FE3-9EDC-9B437278388C}" srcOrd="0" destOrd="0" presId="urn:microsoft.com/office/officeart/2005/8/layout/chevron2"/>
    <dgm:cxn modelId="{1FD8E453-38F8-46D9-8ABE-407F4DFB5D8B}" srcId="{DF69364C-DBD8-4FDA-8FC3-E56AD7E3DF59}" destId="{6ECA4561-ADF6-453C-8E56-809D7021FF45}" srcOrd="1" destOrd="0" parTransId="{8F2AB9E6-979F-49C1-B495-A5921ED90F27}" sibTransId="{BF14677F-4007-43CA-881D-D53A56452A26}"/>
    <dgm:cxn modelId="{5B04695A-A9B1-4007-93AC-61B1F4ECB58C}" type="presOf" srcId="{DF69364C-DBD8-4FDA-8FC3-E56AD7E3DF59}" destId="{DFED9ECB-E73D-4E48-BAF1-0151EFF40BD5}" srcOrd="0" destOrd="0" presId="urn:microsoft.com/office/officeart/2005/8/layout/chevron2"/>
    <dgm:cxn modelId="{5CA7767E-A7A2-46A8-87AD-D0A941B5B95E}" srcId="{8437C114-1E17-4279-9D5A-47AFE1121F8B}" destId="{8247FD96-ED05-4E3A-9A45-00E4ACE0229D}" srcOrd="0" destOrd="0" parTransId="{09D0F1CF-40D6-442F-BE43-2990A9DAD1F3}" sibTransId="{D5368BC7-4671-41AE-893D-7D93F02B6B3E}"/>
    <dgm:cxn modelId="{553347A0-2531-4C43-A415-EAB3EE4159D7}" type="presOf" srcId="{8437C114-1E17-4279-9D5A-47AFE1121F8B}" destId="{D77798F3-0CE2-42C1-8607-FCB24D675AA9}" srcOrd="0" destOrd="0" presId="urn:microsoft.com/office/officeart/2005/8/layout/chevron2"/>
    <dgm:cxn modelId="{1732B1AC-34EC-453B-8EDA-2C9673164582}" type="presOf" srcId="{C89ACF49-52CB-4933-B274-8B6CC34F80AF}" destId="{FE4B8543-1E5F-48C1-A765-43E3CC9E8723}" srcOrd="0" destOrd="0" presId="urn:microsoft.com/office/officeart/2005/8/layout/chevron2"/>
    <dgm:cxn modelId="{DB06D7D6-52E9-43D1-9AE8-FBAE7F247633}" type="presOf" srcId="{69EF3AA7-06AC-4DAE-90CA-278CB63CAE63}" destId="{FE4B8543-1E5F-48C1-A765-43E3CC9E8723}" srcOrd="0" destOrd="2" presId="urn:microsoft.com/office/officeart/2005/8/layout/chevron2"/>
    <dgm:cxn modelId="{856560DB-D296-4162-A6BF-A54CDB2CBEC2}" type="presOf" srcId="{3A2AC508-6643-43B1-8D1E-DB8AC57C3A2B}" destId="{1D72DF81-F2C9-4A48-A269-9EA9CB2D34EE}" srcOrd="0" destOrd="0" presId="urn:microsoft.com/office/officeart/2005/8/layout/chevron2"/>
    <dgm:cxn modelId="{FA26EEE2-CCE8-4D59-9816-470ED6777035}" srcId="{8437C114-1E17-4279-9D5A-47AFE1121F8B}" destId="{6A1CC662-AB52-442C-BBC8-4F263B2CE5CF}" srcOrd="1" destOrd="0" parTransId="{9AAB400D-02EE-48DF-A330-FB98ECF7AEA8}" sibTransId="{BB247860-2CD2-4F20-81BC-6EE5FFC29626}"/>
    <dgm:cxn modelId="{9D53B2EB-9CEB-4F1C-8A07-4AC7D8DB5B24}" srcId="{3F2C4678-1A35-4ACF-AEC4-7D1776BAB3D1}" destId="{3A2AC508-6643-43B1-8D1E-DB8AC57C3A2B}" srcOrd="0" destOrd="0" parTransId="{F0BEB2A1-9D94-4E10-AA84-4338D3B8005A}" sibTransId="{1B1CBE8F-F166-4E26-AC72-8C1419434DAD}"/>
    <dgm:cxn modelId="{1DA067F9-924B-4828-BFE7-638F540DDB75}" srcId="{F5AA581A-9922-4D1B-95A8-DBCDCFA8E43C}" destId="{DF69364C-DBD8-4FDA-8FC3-E56AD7E3DF59}" srcOrd="1" destOrd="0" parTransId="{D5F1CF5A-2B36-49A2-A159-A8ED9DFE1E61}" sibTransId="{130B452F-C813-4E3A-882A-D598695BB493}"/>
    <dgm:cxn modelId="{EC5BBAFD-A31D-4600-BAE6-F36E075A28F0}" srcId="{DF69364C-DBD8-4FDA-8FC3-E56AD7E3DF59}" destId="{C89ACF49-52CB-4933-B274-8B6CC34F80AF}" srcOrd="0" destOrd="0" parTransId="{A27C3FC5-FD1F-4CCA-89D2-5343C7EBC2C9}" sibTransId="{8F8742B9-0B0A-4E63-B8B1-385142CF2B82}"/>
    <dgm:cxn modelId="{4DCAEEF9-1F2F-4722-8764-09A8E34E673E}" type="presParOf" srcId="{47DE9EC9-E9E0-4FE3-9EDC-9B437278388C}" destId="{931D806E-B586-4ADA-9B8D-434E9F0FCFDA}" srcOrd="0" destOrd="0" presId="urn:microsoft.com/office/officeart/2005/8/layout/chevron2"/>
    <dgm:cxn modelId="{CFFD365C-E149-41AE-9895-CB0EE56A067C}" type="presParOf" srcId="{931D806E-B586-4ADA-9B8D-434E9F0FCFDA}" destId="{2B131E3A-514D-44AC-AF18-C3B82F8317AF}" srcOrd="0" destOrd="0" presId="urn:microsoft.com/office/officeart/2005/8/layout/chevron2"/>
    <dgm:cxn modelId="{E1162017-3B47-496A-94EE-BA52754B7735}" type="presParOf" srcId="{931D806E-B586-4ADA-9B8D-434E9F0FCFDA}" destId="{1D72DF81-F2C9-4A48-A269-9EA9CB2D34EE}" srcOrd="1" destOrd="0" presId="urn:microsoft.com/office/officeart/2005/8/layout/chevron2"/>
    <dgm:cxn modelId="{ACD839DE-853C-40A5-A42F-AFCF2D40E159}" type="presParOf" srcId="{47DE9EC9-E9E0-4FE3-9EDC-9B437278388C}" destId="{3B9A4142-2FA5-49AC-AC9F-6CB25CFF1A94}" srcOrd="1" destOrd="0" presId="urn:microsoft.com/office/officeart/2005/8/layout/chevron2"/>
    <dgm:cxn modelId="{5429D000-ACF7-4C75-BCA8-00C604C92E4C}" type="presParOf" srcId="{47DE9EC9-E9E0-4FE3-9EDC-9B437278388C}" destId="{762882F5-0790-44C8-9D20-13177E93D18B}" srcOrd="2" destOrd="0" presId="urn:microsoft.com/office/officeart/2005/8/layout/chevron2"/>
    <dgm:cxn modelId="{E5E93CF6-3757-4363-8921-AD6518ECE706}" type="presParOf" srcId="{762882F5-0790-44C8-9D20-13177E93D18B}" destId="{DFED9ECB-E73D-4E48-BAF1-0151EFF40BD5}" srcOrd="0" destOrd="0" presId="urn:microsoft.com/office/officeart/2005/8/layout/chevron2"/>
    <dgm:cxn modelId="{D1A54917-F0B9-48A7-B78B-3E3053497751}" type="presParOf" srcId="{762882F5-0790-44C8-9D20-13177E93D18B}" destId="{FE4B8543-1E5F-48C1-A765-43E3CC9E8723}" srcOrd="1" destOrd="0" presId="urn:microsoft.com/office/officeart/2005/8/layout/chevron2"/>
    <dgm:cxn modelId="{C98637CA-8781-4F06-9B98-1E937A89C39C}" type="presParOf" srcId="{47DE9EC9-E9E0-4FE3-9EDC-9B437278388C}" destId="{23E13AB0-6E93-400B-8E2E-9D779B85D93C}" srcOrd="3" destOrd="0" presId="urn:microsoft.com/office/officeart/2005/8/layout/chevron2"/>
    <dgm:cxn modelId="{91C78C00-83C1-4331-A9B8-7EBA819E7F07}" type="presParOf" srcId="{47DE9EC9-E9E0-4FE3-9EDC-9B437278388C}" destId="{6BA00CFC-82A3-4147-9AFC-DB4E4F1ACD30}" srcOrd="4" destOrd="0" presId="urn:microsoft.com/office/officeart/2005/8/layout/chevron2"/>
    <dgm:cxn modelId="{4EB7018B-1C25-4ADE-9C0C-8EF6B4C38E21}" type="presParOf" srcId="{6BA00CFC-82A3-4147-9AFC-DB4E4F1ACD30}" destId="{D77798F3-0CE2-42C1-8607-FCB24D675AA9}" srcOrd="0" destOrd="0" presId="urn:microsoft.com/office/officeart/2005/8/layout/chevron2"/>
    <dgm:cxn modelId="{EB00D3EE-96E4-4F8E-9462-E9F239D54A40}" type="presParOf" srcId="{6BA00CFC-82A3-4147-9AFC-DB4E4F1ACD30}" destId="{1220086C-DEE2-44E4-84C9-FD62215193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98F1CB-3ED9-429B-B322-DA9D10FA813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67BA0C1-0CF6-4288-9A50-230D8B20176A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Volumen </a:t>
          </a:r>
          <a:endParaRPr lang="es-EC" dirty="0"/>
        </a:p>
      </dgm:t>
    </dgm:pt>
    <dgm:pt modelId="{F0C0413D-9214-45D9-AB09-44BA279AB94B}" type="parTrans" cxnId="{CD7F8F39-2039-48BF-B35A-0FB402B1D5C6}">
      <dgm:prSet/>
      <dgm:spPr/>
      <dgm:t>
        <a:bodyPr/>
        <a:lstStyle/>
        <a:p>
          <a:endParaRPr lang="es-EC"/>
        </a:p>
      </dgm:t>
    </dgm:pt>
    <dgm:pt modelId="{F7687E47-DCF8-466C-A3AF-BF2553421BEF}" type="sibTrans" cxnId="{CD7F8F39-2039-48BF-B35A-0FB402B1D5C6}">
      <dgm:prSet/>
      <dgm:spPr/>
      <dgm:t>
        <a:bodyPr/>
        <a:lstStyle/>
        <a:p>
          <a:endParaRPr lang="es-EC"/>
        </a:p>
      </dgm:t>
    </dgm:pt>
    <dgm:pt modelId="{8C438DE8-0DBF-4061-B6A3-344234D44CDC}">
      <dgm:prSet phldrT="[Texto]" custT="1"/>
      <dgm:spPr/>
      <dgm:t>
        <a:bodyPr/>
        <a:lstStyle/>
        <a:p>
          <a:r>
            <a:rPr lang="es-EC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Comercio I</a:t>
          </a:r>
          <a:r>
            <a:rPr lang="es-EC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nternacional - Nacional</a:t>
          </a:r>
          <a:endParaRPr lang="es-EC" sz="1400" dirty="0"/>
        </a:p>
      </dgm:t>
    </dgm:pt>
    <dgm:pt modelId="{2609ED39-CC5E-4C5A-805F-5C863169F526}" type="parTrans" cxnId="{2BD8C812-9951-49D9-8149-3193EF314FDF}">
      <dgm:prSet/>
      <dgm:spPr/>
      <dgm:t>
        <a:bodyPr/>
        <a:lstStyle/>
        <a:p>
          <a:endParaRPr lang="es-EC"/>
        </a:p>
      </dgm:t>
    </dgm:pt>
    <dgm:pt modelId="{D05872D9-BD9B-46E4-BFC4-53510E1BC370}" type="sibTrans" cxnId="{2BD8C812-9951-49D9-8149-3193EF314FDF}">
      <dgm:prSet/>
      <dgm:spPr/>
      <dgm:t>
        <a:bodyPr/>
        <a:lstStyle/>
        <a:p>
          <a:endParaRPr lang="es-EC"/>
        </a:p>
      </dgm:t>
    </dgm:pt>
    <dgm:pt modelId="{CF7481A5-4FDC-45A0-88A2-0D577B120828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Identificar</a:t>
          </a:r>
          <a:endParaRPr lang="es-EC" dirty="0"/>
        </a:p>
      </dgm:t>
    </dgm:pt>
    <dgm:pt modelId="{DB0E2230-9171-437D-B8E0-F6CFE5180E0D}" type="parTrans" cxnId="{827EB98F-1EBD-4368-93CF-748E7BEDFCD8}">
      <dgm:prSet/>
      <dgm:spPr/>
      <dgm:t>
        <a:bodyPr/>
        <a:lstStyle/>
        <a:p>
          <a:endParaRPr lang="es-EC"/>
        </a:p>
      </dgm:t>
    </dgm:pt>
    <dgm:pt modelId="{7F1DF12F-EAB3-4482-A9E6-CDB280CC27F9}" type="sibTrans" cxnId="{827EB98F-1EBD-4368-93CF-748E7BEDFCD8}">
      <dgm:prSet/>
      <dgm:spPr/>
      <dgm:t>
        <a:bodyPr/>
        <a:lstStyle/>
        <a:p>
          <a:endParaRPr lang="es-EC"/>
        </a:p>
      </dgm:t>
    </dgm:pt>
    <dgm:pt modelId="{4CC80DEE-9743-47F2-B706-4A72CE23FEB4}">
      <dgm:prSet phldrT="[Texto]" custT="1"/>
      <dgm:spPr/>
      <dgm:t>
        <a:bodyPr/>
        <a:lstStyle/>
        <a:p>
          <a:r>
            <a:rPr lang="es-ES" sz="1400" dirty="0"/>
            <a:t>Sinónimos</a:t>
          </a:r>
          <a:endParaRPr lang="es-EC" sz="1400" dirty="0"/>
        </a:p>
      </dgm:t>
    </dgm:pt>
    <dgm:pt modelId="{DA3C2EC0-B480-4D31-8E96-31EBF7565096}" type="parTrans" cxnId="{A3DD484A-DCB1-4F92-A644-5520973469BC}">
      <dgm:prSet/>
      <dgm:spPr/>
      <dgm:t>
        <a:bodyPr/>
        <a:lstStyle/>
        <a:p>
          <a:endParaRPr lang="es-EC"/>
        </a:p>
      </dgm:t>
    </dgm:pt>
    <dgm:pt modelId="{F093C78B-446D-4914-858A-3FD2720F6D4B}" type="sibTrans" cxnId="{A3DD484A-DCB1-4F92-A644-5520973469BC}">
      <dgm:prSet/>
      <dgm:spPr/>
      <dgm:t>
        <a:bodyPr/>
        <a:lstStyle/>
        <a:p>
          <a:endParaRPr lang="es-EC"/>
        </a:p>
      </dgm:t>
    </dgm:pt>
    <dgm:pt modelId="{481C8F10-2219-421E-AD8A-119A545A2D8F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dirty="0"/>
            <a:t>Cupos</a:t>
          </a:r>
          <a:endParaRPr lang="es-EC" dirty="0"/>
        </a:p>
      </dgm:t>
    </dgm:pt>
    <dgm:pt modelId="{644CF563-34F7-4FED-A388-1AE0E9506855}" type="parTrans" cxnId="{20C49A74-9036-407B-A0EC-2B717ED96F07}">
      <dgm:prSet/>
      <dgm:spPr/>
      <dgm:t>
        <a:bodyPr/>
        <a:lstStyle/>
        <a:p>
          <a:endParaRPr lang="es-EC"/>
        </a:p>
      </dgm:t>
    </dgm:pt>
    <dgm:pt modelId="{B714207F-61E7-43D2-877A-4782C61E150E}" type="sibTrans" cxnId="{20C49A74-9036-407B-A0EC-2B717ED96F07}">
      <dgm:prSet/>
      <dgm:spPr/>
      <dgm:t>
        <a:bodyPr/>
        <a:lstStyle/>
        <a:p>
          <a:endParaRPr lang="es-EC"/>
        </a:p>
      </dgm:t>
    </dgm:pt>
    <dgm:pt modelId="{67843DDA-38B6-44A2-83CD-5B46D7B1CF47}">
      <dgm:prSet phldrT="[Texto]"/>
      <dgm:spPr/>
      <dgm:t>
        <a:bodyPr/>
        <a:lstStyle/>
        <a:p>
          <a:r>
            <a:rPr lang="es-ES" dirty="0"/>
            <a:t>Verificar  individuos extraídos y Stock en viveros</a:t>
          </a:r>
          <a:endParaRPr lang="es-EC" dirty="0"/>
        </a:p>
      </dgm:t>
    </dgm:pt>
    <dgm:pt modelId="{E64B88BC-A153-491C-8150-228E71556EA5}" type="parTrans" cxnId="{AD429B31-F507-4471-9A1E-76F911A9E48A}">
      <dgm:prSet/>
      <dgm:spPr/>
      <dgm:t>
        <a:bodyPr/>
        <a:lstStyle/>
        <a:p>
          <a:endParaRPr lang="es-EC"/>
        </a:p>
      </dgm:t>
    </dgm:pt>
    <dgm:pt modelId="{7AFEE8C4-8E76-4DB9-BE63-674B921EB1C2}" type="sibTrans" cxnId="{AD429B31-F507-4471-9A1E-76F911A9E48A}">
      <dgm:prSet/>
      <dgm:spPr/>
      <dgm:t>
        <a:bodyPr/>
        <a:lstStyle/>
        <a:p>
          <a:endParaRPr lang="es-EC"/>
        </a:p>
      </dgm:t>
    </dgm:pt>
    <dgm:pt modelId="{77F0D7B6-53B5-436D-A923-0BBE79A7250B}">
      <dgm:prSet phldrT="[Texto]"/>
      <dgm:spPr/>
      <dgm:t>
        <a:bodyPr/>
        <a:lstStyle/>
        <a:p>
          <a:r>
            <a:rPr lang="es-ES" dirty="0"/>
            <a:t>Trazabilidad</a:t>
          </a:r>
          <a:endParaRPr lang="es-EC" dirty="0"/>
        </a:p>
      </dgm:t>
    </dgm:pt>
    <dgm:pt modelId="{6760C680-53D7-4B41-ADF0-72DDFB264FC7}" type="parTrans" cxnId="{4D3C8932-8A91-41D0-9436-3370A88A4750}">
      <dgm:prSet/>
      <dgm:spPr/>
      <dgm:t>
        <a:bodyPr/>
        <a:lstStyle/>
        <a:p>
          <a:endParaRPr lang="es-EC"/>
        </a:p>
      </dgm:t>
    </dgm:pt>
    <dgm:pt modelId="{C6A3D5DA-8DC2-4C33-9721-24A2876C5C3F}" type="sibTrans" cxnId="{4D3C8932-8A91-41D0-9436-3370A88A4750}">
      <dgm:prSet/>
      <dgm:spPr/>
      <dgm:t>
        <a:bodyPr/>
        <a:lstStyle/>
        <a:p>
          <a:endParaRPr lang="es-EC"/>
        </a:p>
      </dgm:t>
    </dgm:pt>
    <dgm:pt modelId="{71425596-4265-45B9-B8F7-77BFFF2F5397}">
      <dgm:prSet phldrT="[Texto]" custT="1"/>
      <dgm:spPr/>
      <dgm:t>
        <a:bodyPr/>
        <a:lstStyle/>
        <a:p>
          <a:r>
            <a:rPr lang="es-ES" sz="1400" dirty="0"/>
            <a:t>Cadena de </a:t>
          </a:r>
          <a:r>
            <a:rPr lang="es-ES" sz="1400" dirty="0" err="1"/>
            <a:t>ValorDesde</a:t>
          </a:r>
          <a:r>
            <a:rPr lang="es-ES" sz="1400" dirty="0"/>
            <a:t> bosque hasta exportaciones</a:t>
          </a:r>
          <a:endParaRPr lang="es-EC" sz="1400" dirty="0"/>
        </a:p>
      </dgm:t>
    </dgm:pt>
    <dgm:pt modelId="{B3A31980-B486-4AF0-858A-382BF3DC19CD}" type="parTrans" cxnId="{35FF1C08-3EF9-4F7E-93BC-602F83BEBB38}">
      <dgm:prSet/>
      <dgm:spPr/>
      <dgm:t>
        <a:bodyPr/>
        <a:lstStyle/>
        <a:p>
          <a:endParaRPr lang="es-EC"/>
        </a:p>
      </dgm:t>
    </dgm:pt>
    <dgm:pt modelId="{454A38DE-994D-41BF-A302-387249C37853}" type="sibTrans" cxnId="{35FF1C08-3EF9-4F7E-93BC-602F83BEBB38}">
      <dgm:prSet/>
      <dgm:spPr/>
      <dgm:t>
        <a:bodyPr/>
        <a:lstStyle/>
        <a:p>
          <a:endParaRPr lang="es-EC"/>
        </a:p>
      </dgm:t>
    </dgm:pt>
    <dgm:pt modelId="{1C03F638-3CAD-4522-A064-2C93781EDDC5}">
      <dgm:prSet phldrT="[Texto]" custT="1"/>
      <dgm:spPr/>
      <dgm:t>
        <a:bodyPr/>
        <a:lstStyle/>
        <a:p>
          <a:r>
            <a:rPr lang="es-ES" sz="1400" dirty="0"/>
            <a:t> Productos derivados</a:t>
          </a:r>
          <a:endParaRPr lang="es-EC" sz="1400" dirty="0"/>
        </a:p>
      </dgm:t>
    </dgm:pt>
    <dgm:pt modelId="{FB40FD10-8BA6-4E53-A645-E4F6AA1F5E0D}" type="parTrans" cxnId="{F61D78FA-B73B-40BA-9632-5922D867D478}">
      <dgm:prSet/>
      <dgm:spPr/>
      <dgm:t>
        <a:bodyPr/>
        <a:lstStyle/>
        <a:p>
          <a:endParaRPr lang="es-EC"/>
        </a:p>
      </dgm:t>
    </dgm:pt>
    <dgm:pt modelId="{C817AC95-C612-4DD5-A2E1-94D18B417AB8}" type="sibTrans" cxnId="{F61D78FA-B73B-40BA-9632-5922D867D478}">
      <dgm:prSet/>
      <dgm:spPr/>
      <dgm:t>
        <a:bodyPr/>
        <a:lstStyle/>
        <a:p>
          <a:endParaRPr lang="es-EC"/>
        </a:p>
      </dgm:t>
    </dgm:pt>
    <dgm:pt modelId="{885A7E5B-7924-412B-9193-98E22D26746D}">
      <dgm:prSet phldrT="[Texto]" custT="1"/>
      <dgm:spPr/>
      <dgm:t>
        <a:bodyPr/>
        <a:lstStyle/>
        <a:p>
          <a:endParaRPr lang="es-EC" sz="1400" dirty="0"/>
        </a:p>
      </dgm:t>
    </dgm:pt>
    <dgm:pt modelId="{03B8CF01-2875-47BC-AE10-420203F79068}" type="parTrans" cxnId="{6BE9674F-5878-4A1D-B47C-0951A9F2F380}">
      <dgm:prSet/>
      <dgm:spPr/>
      <dgm:t>
        <a:bodyPr/>
        <a:lstStyle/>
        <a:p>
          <a:endParaRPr lang="es-EC"/>
        </a:p>
      </dgm:t>
    </dgm:pt>
    <dgm:pt modelId="{220B391E-CEA7-45C5-923E-63A4361784B5}" type="sibTrans" cxnId="{6BE9674F-5878-4A1D-B47C-0951A9F2F380}">
      <dgm:prSet/>
      <dgm:spPr/>
      <dgm:t>
        <a:bodyPr/>
        <a:lstStyle/>
        <a:p>
          <a:endParaRPr lang="es-EC"/>
        </a:p>
      </dgm:t>
    </dgm:pt>
    <dgm:pt modelId="{B08BA059-C967-4BAB-B0B3-638544FD8524}">
      <dgm:prSet phldrT="[Texto]" custT="1"/>
      <dgm:spPr/>
      <dgm:t>
        <a:bodyPr/>
        <a:lstStyle/>
        <a:p>
          <a:endParaRPr lang="es-EC" sz="1400" dirty="0"/>
        </a:p>
      </dgm:t>
    </dgm:pt>
    <dgm:pt modelId="{C0AAAD16-E8A1-4D4D-B464-D16D3F333EBC}" type="parTrans" cxnId="{AB5A251A-B094-4FAD-AEAA-2BDA6B006676}">
      <dgm:prSet/>
      <dgm:spPr/>
      <dgm:t>
        <a:bodyPr/>
        <a:lstStyle/>
        <a:p>
          <a:endParaRPr lang="es-EC"/>
        </a:p>
      </dgm:t>
    </dgm:pt>
    <dgm:pt modelId="{DA280B4A-F34E-4A30-BC64-E460231527FF}" type="sibTrans" cxnId="{AB5A251A-B094-4FAD-AEAA-2BDA6B006676}">
      <dgm:prSet/>
      <dgm:spPr/>
      <dgm:t>
        <a:bodyPr/>
        <a:lstStyle/>
        <a:p>
          <a:endParaRPr lang="es-EC"/>
        </a:p>
      </dgm:t>
    </dgm:pt>
    <dgm:pt modelId="{E489CFAC-B2D4-4783-A7D9-BC73E455D377}" type="pres">
      <dgm:prSet presAssocID="{DB98F1CB-3ED9-429B-B322-DA9D10FA81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E2A5AEE-7091-429A-B979-3CF246022D93}" type="pres">
      <dgm:prSet presAssocID="{DB98F1CB-3ED9-429B-B322-DA9D10FA813B}" presName="children" presStyleCnt="0"/>
      <dgm:spPr/>
    </dgm:pt>
    <dgm:pt modelId="{22EB1383-B773-4048-BC43-AB10D9FEFB9A}" type="pres">
      <dgm:prSet presAssocID="{DB98F1CB-3ED9-429B-B322-DA9D10FA813B}" presName="child1group" presStyleCnt="0"/>
      <dgm:spPr/>
    </dgm:pt>
    <dgm:pt modelId="{739DA259-E124-413B-8344-4278B7274BC2}" type="pres">
      <dgm:prSet presAssocID="{DB98F1CB-3ED9-429B-B322-DA9D10FA813B}" presName="child1" presStyleLbl="bgAcc1" presStyleIdx="0" presStyleCnt="4"/>
      <dgm:spPr/>
    </dgm:pt>
    <dgm:pt modelId="{8CCC58E4-9399-4023-AD79-13957CD36195}" type="pres">
      <dgm:prSet presAssocID="{DB98F1CB-3ED9-429B-B322-DA9D10FA813B}" presName="child1Text" presStyleLbl="bgAcc1" presStyleIdx="0" presStyleCnt="4">
        <dgm:presLayoutVars>
          <dgm:bulletEnabled val="1"/>
        </dgm:presLayoutVars>
      </dgm:prSet>
      <dgm:spPr/>
    </dgm:pt>
    <dgm:pt modelId="{6ED6E88E-CC60-4863-8D50-0728E38DFFCF}" type="pres">
      <dgm:prSet presAssocID="{DB98F1CB-3ED9-429B-B322-DA9D10FA813B}" presName="child2group" presStyleCnt="0"/>
      <dgm:spPr/>
    </dgm:pt>
    <dgm:pt modelId="{30589F69-CC9E-4091-8AB0-BA5B5DC6F3FD}" type="pres">
      <dgm:prSet presAssocID="{DB98F1CB-3ED9-429B-B322-DA9D10FA813B}" presName="child2" presStyleLbl="bgAcc1" presStyleIdx="1" presStyleCnt="4" custScaleX="113536" custScaleY="111908" custLinFactNeighborX="16890" custLinFactNeighborY="7404"/>
      <dgm:spPr/>
    </dgm:pt>
    <dgm:pt modelId="{5011353A-48B2-47A1-85F4-A031785A385B}" type="pres">
      <dgm:prSet presAssocID="{DB98F1CB-3ED9-429B-B322-DA9D10FA813B}" presName="child2Text" presStyleLbl="bgAcc1" presStyleIdx="1" presStyleCnt="4">
        <dgm:presLayoutVars>
          <dgm:bulletEnabled val="1"/>
        </dgm:presLayoutVars>
      </dgm:prSet>
      <dgm:spPr/>
    </dgm:pt>
    <dgm:pt modelId="{9864C357-4DD7-42DE-954E-D57175F5F140}" type="pres">
      <dgm:prSet presAssocID="{DB98F1CB-3ED9-429B-B322-DA9D10FA813B}" presName="child3group" presStyleCnt="0"/>
      <dgm:spPr/>
    </dgm:pt>
    <dgm:pt modelId="{31A2E585-B3C4-4EEB-B5AD-03BEE71F0547}" type="pres">
      <dgm:prSet presAssocID="{DB98F1CB-3ED9-429B-B322-DA9D10FA813B}" presName="child3" presStyleLbl="bgAcc1" presStyleIdx="2" presStyleCnt="4"/>
      <dgm:spPr/>
    </dgm:pt>
    <dgm:pt modelId="{97177CBF-81A1-4DD2-9671-2B0C58FC3869}" type="pres">
      <dgm:prSet presAssocID="{DB98F1CB-3ED9-429B-B322-DA9D10FA813B}" presName="child3Text" presStyleLbl="bgAcc1" presStyleIdx="2" presStyleCnt="4">
        <dgm:presLayoutVars>
          <dgm:bulletEnabled val="1"/>
        </dgm:presLayoutVars>
      </dgm:prSet>
      <dgm:spPr/>
    </dgm:pt>
    <dgm:pt modelId="{E3AA9DBA-46DD-4513-9FC0-7B5268AE15BA}" type="pres">
      <dgm:prSet presAssocID="{DB98F1CB-3ED9-429B-B322-DA9D10FA813B}" presName="child4group" presStyleCnt="0"/>
      <dgm:spPr/>
    </dgm:pt>
    <dgm:pt modelId="{683B3C10-1A9A-4CA3-AD63-82634AB420F1}" type="pres">
      <dgm:prSet presAssocID="{DB98F1CB-3ED9-429B-B322-DA9D10FA813B}" presName="child4" presStyleLbl="bgAcc1" presStyleIdx="3" presStyleCnt="4" custLinFactNeighborX="4685" custLinFactNeighborY="1157"/>
      <dgm:spPr/>
    </dgm:pt>
    <dgm:pt modelId="{41C591F7-5FF8-481C-9DE5-A4EDE93D0F47}" type="pres">
      <dgm:prSet presAssocID="{DB98F1CB-3ED9-429B-B322-DA9D10FA813B}" presName="child4Text" presStyleLbl="bgAcc1" presStyleIdx="3" presStyleCnt="4">
        <dgm:presLayoutVars>
          <dgm:bulletEnabled val="1"/>
        </dgm:presLayoutVars>
      </dgm:prSet>
      <dgm:spPr/>
    </dgm:pt>
    <dgm:pt modelId="{7D214166-B8C7-4AA3-99BA-BFDEC72E724D}" type="pres">
      <dgm:prSet presAssocID="{DB98F1CB-3ED9-429B-B322-DA9D10FA813B}" presName="childPlaceholder" presStyleCnt="0"/>
      <dgm:spPr/>
    </dgm:pt>
    <dgm:pt modelId="{C25CB74B-B997-47B3-8A39-B0D5795BE15B}" type="pres">
      <dgm:prSet presAssocID="{DB98F1CB-3ED9-429B-B322-DA9D10FA813B}" presName="circle" presStyleCnt="0"/>
      <dgm:spPr/>
    </dgm:pt>
    <dgm:pt modelId="{8884714C-A346-49CC-BF85-1B3DF8DBA386}" type="pres">
      <dgm:prSet presAssocID="{DB98F1CB-3ED9-429B-B322-DA9D10FA813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FBC0EFA-C663-4D49-8265-CE250F77BEB3}" type="pres">
      <dgm:prSet presAssocID="{DB98F1CB-3ED9-429B-B322-DA9D10FA813B}" presName="quadrant2" presStyleLbl="node1" presStyleIdx="1" presStyleCnt="4" custLinFactNeighborX="2021" custLinFactNeighborY="-4503">
        <dgm:presLayoutVars>
          <dgm:chMax val="1"/>
          <dgm:bulletEnabled val="1"/>
        </dgm:presLayoutVars>
      </dgm:prSet>
      <dgm:spPr/>
    </dgm:pt>
    <dgm:pt modelId="{81A11F7B-BCA3-4B54-ADCF-62F6D68F27D6}" type="pres">
      <dgm:prSet presAssocID="{DB98F1CB-3ED9-429B-B322-DA9D10FA813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1C4D407-9CEB-4908-8B02-5D2B084CB94F}" type="pres">
      <dgm:prSet presAssocID="{DB98F1CB-3ED9-429B-B322-DA9D10FA813B}" presName="quadrant4" presStyleLbl="node1" presStyleIdx="3" presStyleCnt="4" custLinFactNeighborX="-1617" custLinFactNeighborY="-866">
        <dgm:presLayoutVars>
          <dgm:chMax val="1"/>
          <dgm:bulletEnabled val="1"/>
        </dgm:presLayoutVars>
      </dgm:prSet>
      <dgm:spPr/>
    </dgm:pt>
    <dgm:pt modelId="{DC6939A8-7FAA-4138-998B-13B4B4DEB150}" type="pres">
      <dgm:prSet presAssocID="{DB98F1CB-3ED9-429B-B322-DA9D10FA813B}" presName="quadrantPlaceholder" presStyleCnt="0"/>
      <dgm:spPr/>
    </dgm:pt>
    <dgm:pt modelId="{85796740-3F8C-4286-8D36-C98B9B7260F5}" type="pres">
      <dgm:prSet presAssocID="{DB98F1CB-3ED9-429B-B322-DA9D10FA813B}" presName="center1" presStyleLbl="fgShp" presStyleIdx="0" presStyleCnt="2"/>
      <dgm:spPr/>
    </dgm:pt>
    <dgm:pt modelId="{26314B9D-6BC1-4B96-B644-F113757ACC55}" type="pres">
      <dgm:prSet presAssocID="{DB98F1CB-3ED9-429B-B322-DA9D10FA813B}" presName="center2" presStyleLbl="fgShp" presStyleIdx="1" presStyleCnt="2"/>
      <dgm:spPr/>
    </dgm:pt>
  </dgm:ptLst>
  <dgm:cxnLst>
    <dgm:cxn modelId="{3DB45003-1C76-49D8-86D8-5E09838CA1D3}" type="presOf" srcId="{481C8F10-2219-421E-AD8A-119A545A2D8F}" destId="{81A11F7B-BCA3-4B54-ADCF-62F6D68F27D6}" srcOrd="0" destOrd="0" presId="urn:microsoft.com/office/officeart/2005/8/layout/cycle4"/>
    <dgm:cxn modelId="{35FF1C08-3EF9-4F7E-93BC-602F83BEBB38}" srcId="{77F0D7B6-53B5-436D-A923-0BBE79A7250B}" destId="{71425596-4265-45B9-B8F7-77BFFF2F5397}" srcOrd="0" destOrd="0" parTransId="{B3A31980-B486-4AF0-858A-382BF3DC19CD}" sibTransId="{454A38DE-994D-41BF-A302-387249C37853}"/>
    <dgm:cxn modelId="{2BD8C812-9951-49D9-8149-3193EF314FDF}" srcId="{F67BA0C1-0CF6-4288-9A50-230D8B20176A}" destId="{8C438DE8-0DBF-4061-B6A3-344234D44CDC}" srcOrd="1" destOrd="0" parTransId="{2609ED39-CC5E-4C5A-805F-5C863169F526}" sibTransId="{D05872D9-BD9B-46E4-BFC4-53510E1BC370}"/>
    <dgm:cxn modelId="{AB5A251A-B094-4FAD-AEAA-2BDA6B006676}" srcId="{F67BA0C1-0CF6-4288-9A50-230D8B20176A}" destId="{B08BA059-C967-4BAB-B0B3-638544FD8524}" srcOrd="0" destOrd="0" parTransId="{C0AAAD16-E8A1-4D4D-B464-D16D3F333EBC}" sibTransId="{DA280B4A-F34E-4A30-BC64-E460231527FF}"/>
    <dgm:cxn modelId="{A701EB1D-2ECB-4949-B5C2-855D035401C9}" type="presOf" srcId="{B08BA059-C967-4BAB-B0B3-638544FD8524}" destId="{739DA259-E124-413B-8344-4278B7274BC2}" srcOrd="0" destOrd="0" presId="urn:microsoft.com/office/officeart/2005/8/layout/cycle4"/>
    <dgm:cxn modelId="{AD429B31-F507-4471-9A1E-76F911A9E48A}" srcId="{481C8F10-2219-421E-AD8A-119A545A2D8F}" destId="{67843DDA-38B6-44A2-83CD-5B46D7B1CF47}" srcOrd="0" destOrd="0" parTransId="{E64B88BC-A153-491C-8150-228E71556EA5}" sibTransId="{7AFEE8C4-8E76-4DB9-BE63-674B921EB1C2}"/>
    <dgm:cxn modelId="{4D3C8932-8A91-41D0-9436-3370A88A4750}" srcId="{DB98F1CB-3ED9-429B-B322-DA9D10FA813B}" destId="{77F0D7B6-53B5-436D-A923-0BBE79A7250B}" srcOrd="3" destOrd="0" parTransId="{6760C680-53D7-4B41-ADF0-72DDFB264FC7}" sibTransId="{C6A3D5DA-8DC2-4C33-9721-24A2876C5C3F}"/>
    <dgm:cxn modelId="{2B246B33-8200-490D-B886-50A449750E4B}" type="presOf" srcId="{DB98F1CB-3ED9-429B-B322-DA9D10FA813B}" destId="{E489CFAC-B2D4-4783-A7D9-BC73E455D377}" srcOrd="0" destOrd="0" presId="urn:microsoft.com/office/officeart/2005/8/layout/cycle4"/>
    <dgm:cxn modelId="{CD7F8F39-2039-48BF-B35A-0FB402B1D5C6}" srcId="{DB98F1CB-3ED9-429B-B322-DA9D10FA813B}" destId="{F67BA0C1-0CF6-4288-9A50-230D8B20176A}" srcOrd="0" destOrd="0" parTransId="{F0C0413D-9214-45D9-AB09-44BA279AB94B}" sibTransId="{F7687E47-DCF8-466C-A3AF-BF2553421BEF}"/>
    <dgm:cxn modelId="{1CA2AF5B-1061-4E4E-BBD3-37CB736ED9DB}" type="presOf" srcId="{8C438DE8-0DBF-4061-B6A3-344234D44CDC}" destId="{739DA259-E124-413B-8344-4278B7274BC2}" srcOrd="0" destOrd="1" presId="urn:microsoft.com/office/officeart/2005/8/layout/cycle4"/>
    <dgm:cxn modelId="{DAB4F05D-F684-4B06-BF9E-6924A548488D}" type="presOf" srcId="{1C03F638-3CAD-4522-A064-2C93781EDDC5}" destId="{5011353A-48B2-47A1-85F4-A031785A385B}" srcOrd="1" destOrd="2" presId="urn:microsoft.com/office/officeart/2005/8/layout/cycle4"/>
    <dgm:cxn modelId="{A21BE266-F229-44F2-A344-E83AC78909E4}" type="presOf" srcId="{77F0D7B6-53B5-436D-A923-0BBE79A7250B}" destId="{71C4D407-9CEB-4908-8B02-5D2B084CB94F}" srcOrd="0" destOrd="0" presId="urn:microsoft.com/office/officeart/2005/8/layout/cycle4"/>
    <dgm:cxn modelId="{A3DD484A-DCB1-4F92-A644-5520973469BC}" srcId="{CF7481A5-4FDC-45A0-88A2-0D577B120828}" destId="{4CC80DEE-9743-47F2-B706-4A72CE23FEB4}" srcOrd="1" destOrd="0" parTransId="{DA3C2EC0-B480-4D31-8E96-31EBF7565096}" sibTransId="{F093C78B-446D-4914-858A-3FD2720F6D4B}"/>
    <dgm:cxn modelId="{7C0CC66B-3DB5-457D-8E6B-2D37097FFEF3}" type="presOf" srcId="{8C438DE8-0DBF-4061-B6A3-344234D44CDC}" destId="{8CCC58E4-9399-4023-AD79-13957CD36195}" srcOrd="1" destOrd="1" presId="urn:microsoft.com/office/officeart/2005/8/layout/cycle4"/>
    <dgm:cxn modelId="{6BE9674F-5878-4A1D-B47C-0951A9F2F380}" srcId="{CF7481A5-4FDC-45A0-88A2-0D577B120828}" destId="{885A7E5B-7924-412B-9193-98E22D26746D}" srcOrd="0" destOrd="0" parTransId="{03B8CF01-2875-47BC-AE10-420203F79068}" sibTransId="{220B391E-CEA7-45C5-923E-63A4361784B5}"/>
    <dgm:cxn modelId="{1B7D6550-F96D-4FFC-B9A4-9675D268A8AC}" type="presOf" srcId="{F67BA0C1-0CF6-4288-9A50-230D8B20176A}" destId="{8884714C-A346-49CC-BF85-1B3DF8DBA386}" srcOrd="0" destOrd="0" presId="urn:microsoft.com/office/officeart/2005/8/layout/cycle4"/>
    <dgm:cxn modelId="{7808A051-01C9-41C4-A5C8-2A4A7E2AD749}" type="presOf" srcId="{67843DDA-38B6-44A2-83CD-5B46D7B1CF47}" destId="{97177CBF-81A1-4DD2-9671-2B0C58FC3869}" srcOrd="1" destOrd="0" presId="urn:microsoft.com/office/officeart/2005/8/layout/cycle4"/>
    <dgm:cxn modelId="{BE2CA553-D512-4E71-B4B5-71F05BB07A81}" type="presOf" srcId="{71425596-4265-45B9-B8F7-77BFFF2F5397}" destId="{41C591F7-5FF8-481C-9DE5-A4EDE93D0F47}" srcOrd="1" destOrd="0" presId="urn:microsoft.com/office/officeart/2005/8/layout/cycle4"/>
    <dgm:cxn modelId="{20C49A74-9036-407B-A0EC-2B717ED96F07}" srcId="{DB98F1CB-3ED9-429B-B322-DA9D10FA813B}" destId="{481C8F10-2219-421E-AD8A-119A545A2D8F}" srcOrd="2" destOrd="0" parTransId="{644CF563-34F7-4FED-A388-1AE0E9506855}" sibTransId="{B714207F-61E7-43D2-877A-4782C61E150E}"/>
    <dgm:cxn modelId="{1276C876-C260-4C07-A3D2-989BAD4036EF}" type="presOf" srcId="{885A7E5B-7924-412B-9193-98E22D26746D}" destId="{5011353A-48B2-47A1-85F4-A031785A385B}" srcOrd="1" destOrd="0" presId="urn:microsoft.com/office/officeart/2005/8/layout/cycle4"/>
    <dgm:cxn modelId="{A7594C85-4697-4327-A4AA-18924D017BE8}" type="presOf" srcId="{B08BA059-C967-4BAB-B0B3-638544FD8524}" destId="{8CCC58E4-9399-4023-AD79-13957CD36195}" srcOrd="1" destOrd="0" presId="urn:microsoft.com/office/officeart/2005/8/layout/cycle4"/>
    <dgm:cxn modelId="{ED535F89-904D-4F95-8EE5-7932E0049AAF}" type="presOf" srcId="{4CC80DEE-9743-47F2-B706-4A72CE23FEB4}" destId="{5011353A-48B2-47A1-85F4-A031785A385B}" srcOrd="1" destOrd="1" presId="urn:microsoft.com/office/officeart/2005/8/layout/cycle4"/>
    <dgm:cxn modelId="{827EB98F-1EBD-4368-93CF-748E7BEDFCD8}" srcId="{DB98F1CB-3ED9-429B-B322-DA9D10FA813B}" destId="{CF7481A5-4FDC-45A0-88A2-0D577B120828}" srcOrd="1" destOrd="0" parTransId="{DB0E2230-9171-437D-B8E0-F6CFE5180E0D}" sibTransId="{7F1DF12F-EAB3-4482-A9E6-CDB280CC27F9}"/>
    <dgm:cxn modelId="{1BC13397-7951-446E-A5B2-AD22204A6ECE}" type="presOf" srcId="{4CC80DEE-9743-47F2-B706-4A72CE23FEB4}" destId="{30589F69-CC9E-4091-8AB0-BA5B5DC6F3FD}" srcOrd="0" destOrd="1" presId="urn:microsoft.com/office/officeart/2005/8/layout/cycle4"/>
    <dgm:cxn modelId="{892BB398-19AC-4D80-B11F-105D6F9241B1}" type="presOf" srcId="{CF7481A5-4FDC-45A0-88A2-0D577B120828}" destId="{6FBC0EFA-C663-4D49-8265-CE250F77BEB3}" srcOrd="0" destOrd="0" presId="urn:microsoft.com/office/officeart/2005/8/layout/cycle4"/>
    <dgm:cxn modelId="{BF2BF4D5-020F-44E3-8D6D-A02B84A0353D}" type="presOf" srcId="{71425596-4265-45B9-B8F7-77BFFF2F5397}" destId="{683B3C10-1A9A-4CA3-AD63-82634AB420F1}" srcOrd="0" destOrd="0" presId="urn:microsoft.com/office/officeart/2005/8/layout/cycle4"/>
    <dgm:cxn modelId="{33AD9ED6-98D2-4C20-A9FB-D6E4DEB82C24}" type="presOf" srcId="{1C03F638-3CAD-4522-A064-2C93781EDDC5}" destId="{30589F69-CC9E-4091-8AB0-BA5B5DC6F3FD}" srcOrd="0" destOrd="2" presId="urn:microsoft.com/office/officeart/2005/8/layout/cycle4"/>
    <dgm:cxn modelId="{AF9642E5-508A-451D-B373-C84B188C8E87}" type="presOf" srcId="{885A7E5B-7924-412B-9193-98E22D26746D}" destId="{30589F69-CC9E-4091-8AB0-BA5B5DC6F3FD}" srcOrd="0" destOrd="0" presId="urn:microsoft.com/office/officeart/2005/8/layout/cycle4"/>
    <dgm:cxn modelId="{971AFBF4-2B82-40C6-8DFC-D7DB96E9FD46}" type="presOf" srcId="{67843DDA-38B6-44A2-83CD-5B46D7B1CF47}" destId="{31A2E585-B3C4-4EEB-B5AD-03BEE71F0547}" srcOrd="0" destOrd="0" presId="urn:microsoft.com/office/officeart/2005/8/layout/cycle4"/>
    <dgm:cxn modelId="{F61D78FA-B73B-40BA-9632-5922D867D478}" srcId="{CF7481A5-4FDC-45A0-88A2-0D577B120828}" destId="{1C03F638-3CAD-4522-A064-2C93781EDDC5}" srcOrd="2" destOrd="0" parTransId="{FB40FD10-8BA6-4E53-A645-E4F6AA1F5E0D}" sibTransId="{C817AC95-C612-4DD5-A2E1-94D18B417AB8}"/>
    <dgm:cxn modelId="{F374A456-C415-451C-90F1-21708DD27305}" type="presParOf" srcId="{E489CFAC-B2D4-4783-A7D9-BC73E455D377}" destId="{4E2A5AEE-7091-429A-B979-3CF246022D93}" srcOrd="0" destOrd="0" presId="urn:microsoft.com/office/officeart/2005/8/layout/cycle4"/>
    <dgm:cxn modelId="{816F2BFD-F29F-4279-B947-90FED6A749AA}" type="presParOf" srcId="{4E2A5AEE-7091-429A-B979-3CF246022D93}" destId="{22EB1383-B773-4048-BC43-AB10D9FEFB9A}" srcOrd="0" destOrd="0" presId="urn:microsoft.com/office/officeart/2005/8/layout/cycle4"/>
    <dgm:cxn modelId="{F9AB8E68-7924-4C76-89E2-AA3682828773}" type="presParOf" srcId="{22EB1383-B773-4048-BC43-AB10D9FEFB9A}" destId="{739DA259-E124-413B-8344-4278B7274BC2}" srcOrd="0" destOrd="0" presId="urn:microsoft.com/office/officeart/2005/8/layout/cycle4"/>
    <dgm:cxn modelId="{7CB3B3D8-945C-48B3-8389-6CAB80A1CDD9}" type="presParOf" srcId="{22EB1383-B773-4048-BC43-AB10D9FEFB9A}" destId="{8CCC58E4-9399-4023-AD79-13957CD36195}" srcOrd="1" destOrd="0" presId="urn:microsoft.com/office/officeart/2005/8/layout/cycle4"/>
    <dgm:cxn modelId="{FDD8DC75-C706-4C77-86D7-56AB058B10BA}" type="presParOf" srcId="{4E2A5AEE-7091-429A-B979-3CF246022D93}" destId="{6ED6E88E-CC60-4863-8D50-0728E38DFFCF}" srcOrd="1" destOrd="0" presId="urn:microsoft.com/office/officeart/2005/8/layout/cycle4"/>
    <dgm:cxn modelId="{1C2D832F-7ED9-4F94-A7E5-65AFFA328EFC}" type="presParOf" srcId="{6ED6E88E-CC60-4863-8D50-0728E38DFFCF}" destId="{30589F69-CC9E-4091-8AB0-BA5B5DC6F3FD}" srcOrd="0" destOrd="0" presId="urn:microsoft.com/office/officeart/2005/8/layout/cycle4"/>
    <dgm:cxn modelId="{4AC97FAE-E14C-4DC2-999E-5AC5612CBFA7}" type="presParOf" srcId="{6ED6E88E-CC60-4863-8D50-0728E38DFFCF}" destId="{5011353A-48B2-47A1-85F4-A031785A385B}" srcOrd="1" destOrd="0" presId="urn:microsoft.com/office/officeart/2005/8/layout/cycle4"/>
    <dgm:cxn modelId="{7024D217-152B-4B62-AC43-CC2609E5EADF}" type="presParOf" srcId="{4E2A5AEE-7091-429A-B979-3CF246022D93}" destId="{9864C357-4DD7-42DE-954E-D57175F5F140}" srcOrd="2" destOrd="0" presId="urn:microsoft.com/office/officeart/2005/8/layout/cycle4"/>
    <dgm:cxn modelId="{0AA1787F-B3B1-4F94-B48E-5E33D62300EE}" type="presParOf" srcId="{9864C357-4DD7-42DE-954E-D57175F5F140}" destId="{31A2E585-B3C4-4EEB-B5AD-03BEE71F0547}" srcOrd="0" destOrd="0" presId="urn:microsoft.com/office/officeart/2005/8/layout/cycle4"/>
    <dgm:cxn modelId="{050A2FDF-7E0C-4DCA-AA29-0BBCB519A483}" type="presParOf" srcId="{9864C357-4DD7-42DE-954E-D57175F5F140}" destId="{97177CBF-81A1-4DD2-9671-2B0C58FC3869}" srcOrd="1" destOrd="0" presId="urn:microsoft.com/office/officeart/2005/8/layout/cycle4"/>
    <dgm:cxn modelId="{9FBA4EF6-7B27-4F00-B2A3-25F6042C95FA}" type="presParOf" srcId="{4E2A5AEE-7091-429A-B979-3CF246022D93}" destId="{E3AA9DBA-46DD-4513-9FC0-7B5268AE15BA}" srcOrd="3" destOrd="0" presId="urn:microsoft.com/office/officeart/2005/8/layout/cycle4"/>
    <dgm:cxn modelId="{DDDD36BB-9DAB-4F2B-87B4-AB5F6BD35B8F}" type="presParOf" srcId="{E3AA9DBA-46DD-4513-9FC0-7B5268AE15BA}" destId="{683B3C10-1A9A-4CA3-AD63-82634AB420F1}" srcOrd="0" destOrd="0" presId="urn:microsoft.com/office/officeart/2005/8/layout/cycle4"/>
    <dgm:cxn modelId="{0B169AA4-D381-4591-BB6F-A66CD22A5571}" type="presParOf" srcId="{E3AA9DBA-46DD-4513-9FC0-7B5268AE15BA}" destId="{41C591F7-5FF8-481C-9DE5-A4EDE93D0F47}" srcOrd="1" destOrd="0" presId="urn:microsoft.com/office/officeart/2005/8/layout/cycle4"/>
    <dgm:cxn modelId="{90683143-B563-457D-A091-53DC9053A17A}" type="presParOf" srcId="{4E2A5AEE-7091-429A-B979-3CF246022D93}" destId="{7D214166-B8C7-4AA3-99BA-BFDEC72E724D}" srcOrd="4" destOrd="0" presId="urn:microsoft.com/office/officeart/2005/8/layout/cycle4"/>
    <dgm:cxn modelId="{76744E47-9ACC-46DC-990F-6031F9C7CF36}" type="presParOf" srcId="{E489CFAC-B2D4-4783-A7D9-BC73E455D377}" destId="{C25CB74B-B997-47B3-8A39-B0D5795BE15B}" srcOrd="1" destOrd="0" presId="urn:microsoft.com/office/officeart/2005/8/layout/cycle4"/>
    <dgm:cxn modelId="{7F195FAC-FA0B-46C3-9E13-28E40E9D8403}" type="presParOf" srcId="{C25CB74B-B997-47B3-8A39-B0D5795BE15B}" destId="{8884714C-A346-49CC-BF85-1B3DF8DBA386}" srcOrd="0" destOrd="0" presId="urn:microsoft.com/office/officeart/2005/8/layout/cycle4"/>
    <dgm:cxn modelId="{0E501F21-97C1-4299-9012-BF288885179D}" type="presParOf" srcId="{C25CB74B-B997-47B3-8A39-B0D5795BE15B}" destId="{6FBC0EFA-C663-4D49-8265-CE250F77BEB3}" srcOrd="1" destOrd="0" presId="urn:microsoft.com/office/officeart/2005/8/layout/cycle4"/>
    <dgm:cxn modelId="{2BD10142-ABDC-4418-B960-300BC0368879}" type="presParOf" srcId="{C25CB74B-B997-47B3-8A39-B0D5795BE15B}" destId="{81A11F7B-BCA3-4B54-ADCF-62F6D68F27D6}" srcOrd="2" destOrd="0" presId="urn:microsoft.com/office/officeart/2005/8/layout/cycle4"/>
    <dgm:cxn modelId="{24CA4FFB-DB0D-4286-A904-212803251DE9}" type="presParOf" srcId="{C25CB74B-B997-47B3-8A39-B0D5795BE15B}" destId="{71C4D407-9CEB-4908-8B02-5D2B084CB94F}" srcOrd="3" destOrd="0" presId="urn:microsoft.com/office/officeart/2005/8/layout/cycle4"/>
    <dgm:cxn modelId="{4A3BA2BB-7304-4F85-B926-1247A86E26FA}" type="presParOf" srcId="{C25CB74B-B997-47B3-8A39-B0D5795BE15B}" destId="{DC6939A8-7FAA-4138-998B-13B4B4DEB150}" srcOrd="4" destOrd="0" presId="urn:microsoft.com/office/officeart/2005/8/layout/cycle4"/>
    <dgm:cxn modelId="{A1273E96-CC18-4556-B02B-392705755F65}" type="presParOf" srcId="{E489CFAC-B2D4-4783-A7D9-BC73E455D377}" destId="{85796740-3F8C-4286-8D36-C98B9B7260F5}" srcOrd="2" destOrd="0" presId="urn:microsoft.com/office/officeart/2005/8/layout/cycle4"/>
    <dgm:cxn modelId="{5E5A8A3C-0A99-4204-8914-D908A2D3D68A}" type="presParOf" srcId="{E489CFAC-B2D4-4783-A7D9-BC73E455D377}" destId="{26314B9D-6BC1-4B96-B644-F113757ACC5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21320" y="202525"/>
          <a:ext cx="1350168" cy="94511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81205" y="472559"/>
        <a:ext cx="945118" cy="405050"/>
      </dsp:txXfrm>
    </dsp:sp>
    <dsp:sp modelId="{1D72DF81-F2C9-4A48-A269-9EA9CB2D34EE}">
      <dsp:nvSpPr>
        <dsp:cNvPr id="0" name=""/>
        <dsp:cNvSpPr/>
      </dsp:nvSpPr>
      <dsp:spPr>
        <a:xfrm rot="5400000">
          <a:off x="3081754" y="-2136636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Especie no amenazada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Preocupación </a:t>
          </a:r>
          <a:r>
            <a:rPr lang="es-ES" sz="22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Menor LC </a:t>
          </a:r>
          <a:r>
            <a:rPr lang="es-ES" sz="2200" kern="1200" dirty="0"/>
            <a:t>según UICN</a:t>
          </a:r>
          <a:endParaRPr lang="es-EC" sz="2200" kern="1200" dirty="0"/>
        </a:p>
      </dsp:txBody>
      <dsp:txXfrm rot="-5400000">
        <a:off x="945119" y="42840"/>
        <a:ext cx="5108040" cy="791927"/>
      </dsp:txXfrm>
    </dsp:sp>
    <dsp:sp modelId="{DFED9ECB-E73D-4E48-BAF1-0151EFF40BD5}">
      <dsp:nvSpPr>
        <dsp:cNvPr id="0" name=""/>
        <dsp:cNvSpPr/>
      </dsp:nvSpPr>
      <dsp:spPr>
        <a:xfrm rot="5400000">
          <a:off x="-159427" y="1269330"/>
          <a:ext cx="1350168" cy="945118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43098" y="1539364"/>
        <a:ext cx="945118" cy="405050"/>
      </dsp:txXfrm>
    </dsp:sp>
    <dsp:sp modelId="{FE4B8543-1E5F-48C1-A765-43E3CC9E8723}">
      <dsp:nvSpPr>
        <dsp:cNvPr id="0" name=""/>
        <dsp:cNvSpPr/>
      </dsp:nvSpPr>
      <dsp:spPr>
        <a:xfrm rot="5400000">
          <a:off x="3081754" y="-917433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Evaluada como especie Casi amenazada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>
              <a:solidFill>
                <a:schemeClr val="accent2">
                  <a:lumMod val="75000"/>
                </a:schemeClr>
              </a:solidFill>
            </a:rPr>
            <a:t>(NT) </a:t>
          </a:r>
          <a:r>
            <a:rPr lang="es-ES" sz="2200" kern="1200" dirty="0"/>
            <a:t>y Vulnerable  </a:t>
          </a:r>
          <a:r>
            <a:rPr lang="es-ES" sz="2200" b="1" kern="1200" dirty="0">
              <a:solidFill>
                <a:schemeClr val="accent2">
                  <a:lumMod val="75000"/>
                </a:schemeClr>
              </a:solidFill>
            </a:rPr>
            <a:t>(VU)</a:t>
          </a:r>
          <a:endParaRPr lang="es-EC" sz="2200" b="1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945119" y="1262043"/>
        <a:ext cx="5108040" cy="791927"/>
      </dsp:txXfrm>
    </dsp:sp>
    <dsp:sp modelId="{D77798F3-0CE2-42C1-8607-FCB24D675AA9}">
      <dsp:nvSpPr>
        <dsp:cNvPr id="0" name=""/>
        <dsp:cNvSpPr/>
      </dsp:nvSpPr>
      <dsp:spPr>
        <a:xfrm rot="5400000">
          <a:off x="-202525" y="2384007"/>
          <a:ext cx="1350168" cy="94511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0" y="2654041"/>
        <a:ext cx="945118" cy="405050"/>
      </dsp:txXfrm>
    </dsp:sp>
    <dsp:sp modelId="{1220086C-DEE2-44E4-84C9-FD622151939C}">
      <dsp:nvSpPr>
        <dsp:cNvPr id="0" name=""/>
        <dsp:cNvSpPr/>
      </dsp:nvSpPr>
      <dsp:spPr>
        <a:xfrm rot="5400000">
          <a:off x="3081754" y="169507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Evaluada en Peligro Crítico </a:t>
          </a:r>
          <a:r>
            <a:rPr lang="es-ES" sz="2200" b="1" kern="1200" dirty="0">
              <a:solidFill>
                <a:srgbClr val="FF0000"/>
              </a:solidFill>
            </a:rPr>
            <a:t>CR</a:t>
          </a:r>
          <a:endParaRPr lang="es-EC" sz="2200" b="1" kern="1200" dirty="0">
            <a:solidFill>
              <a:srgbClr val="FF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Evaluada en Peligro </a:t>
          </a:r>
          <a:r>
            <a:rPr lang="es-ES" sz="2200" b="1" kern="1200" dirty="0">
              <a:solidFill>
                <a:srgbClr val="FF0000"/>
              </a:solidFill>
            </a:rPr>
            <a:t>EN</a:t>
          </a:r>
          <a:endParaRPr lang="es-EC" sz="2200" b="1" kern="1200" dirty="0">
            <a:solidFill>
              <a:srgbClr val="FF0000"/>
            </a:solidFill>
          </a:endParaRPr>
        </a:p>
      </dsp:txBody>
      <dsp:txXfrm rot="-5400000">
        <a:off x="945119" y="2348984"/>
        <a:ext cx="5108040" cy="791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6252" y="202525"/>
          <a:ext cx="1350168" cy="94511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273" y="472559"/>
        <a:ext cx="945118" cy="405050"/>
      </dsp:txXfrm>
    </dsp:sp>
    <dsp:sp modelId="{1D72DF81-F2C9-4A48-A269-9EA9CB2D34EE}">
      <dsp:nvSpPr>
        <dsp:cNvPr id="0" name=""/>
        <dsp:cNvSpPr/>
      </dsp:nvSpPr>
      <dsp:spPr>
        <a:xfrm rot="5400000">
          <a:off x="3081754" y="-2124219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</a:t>
          </a:r>
          <a:r>
            <a:rPr lang="es-ES" sz="1600" b="1" kern="1200" dirty="0">
              <a:solidFill>
                <a:schemeClr val="accent6">
                  <a:lumMod val="50000"/>
                </a:schemeClr>
              </a:solidFill>
            </a:rPr>
            <a:t> AMPLIA </a:t>
          </a:r>
          <a:r>
            <a:rPr lang="es-ES" sz="1600" kern="1200" dirty="0"/>
            <a:t>uno o más continentes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Uno o más continentes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</dsp:txBody>
      <dsp:txXfrm rot="-5400000">
        <a:off x="945119" y="55257"/>
        <a:ext cx="5108040" cy="791927"/>
      </dsp:txXfrm>
    </dsp:sp>
    <dsp:sp modelId="{DFED9ECB-E73D-4E48-BAF1-0151EFF40BD5}">
      <dsp:nvSpPr>
        <dsp:cNvPr id="0" name=""/>
        <dsp:cNvSpPr/>
      </dsp:nvSpPr>
      <dsp:spPr>
        <a:xfrm rot="5400000">
          <a:off x="-202525" y="1421224"/>
          <a:ext cx="1350168" cy="94511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0" y="1691258"/>
        <a:ext cx="945118" cy="405050"/>
      </dsp:txXfrm>
    </dsp:sp>
    <dsp:sp modelId="{FE4B8543-1E5F-48C1-A765-43E3CC9E8723}">
      <dsp:nvSpPr>
        <dsp:cNvPr id="0" name=""/>
        <dsp:cNvSpPr/>
      </dsp:nvSpPr>
      <dsp:spPr>
        <a:xfrm rot="5400000">
          <a:off x="3081754" y="-917433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</a:t>
          </a:r>
          <a:r>
            <a:rPr lang="es-ES" sz="1600" kern="1200" baseline="0" dirty="0"/>
            <a:t> </a:t>
          </a:r>
          <a:r>
            <a:rPr lang="es-ES" sz="1600" b="1" kern="1200" baseline="0" dirty="0">
              <a:solidFill>
                <a:srgbClr val="FFC000"/>
              </a:solidFill>
            </a:rPr>
            <a:t>RESTRINGIDA a región de tamaño medio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Varios países</a:t>
          </a:r>
          <a:endParaRPr lang="es-EC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</dsp:txBody>
      <dsp:txXfrm rot="-5400000">
        <a:off x="945119" y="1262043"/>
        <a:ext cx="5108040" cy="791927"/>
      </dsp:txXfrm>
    </dsp:sp>
    <dsp:sp modelId="{D77798F3-0CE2-42C1-8607-FCB24D675AA9}">
      <dsp:nvSpPr>
        <dsp:cNvPr id="0" name=""/>
        <dsp:cNvSpPr/>
      </dsp:nvSpPr>
      <dsp:spPr>
        <a:xfrm rot="5400000">
          <a:off x="-202525" y="2509956"/>
          <a:ext cx="1350168" cy="94511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0" y="2779990"/>
        <a:ext cx="945118" cy="405050"/>
      </dsp:txXfrm>
    </dsp:sp>
    <dsp:sp modelId="{1220086C-DEE2-44E4-84C9-FD622151939C}">
      <dsp:nvSpPr>
        <dsp:cNvPr id="0" name=""/>
        <dsp:cNvSpPr/>
      </dsp:nvSpPr>
      <dsp:spPr>
        <a:xfrm rot="5400000">
          <a:off x="3081754" y="169507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</a:t>
          </a:r>
          <a:r>
            <a:rPr lang="es-ES" sz="1600" kern="1200" baseline="0" dirty="0"/>
            <a:t> </a:t>
          </a:r>
          <a:r>
            <a:rPr lang="es-ES" sz="1600" b="1" kern="1200" baseline="0" dirty="0">
              <a:solidFill>
                <a:srgbClr val="FF0000"/>
              </a:solidFill>
            </a:rPr>
            <a:t>RESTRINGIDA a región pequeña</a:t>
          </a:r>
          <a:endParaRPr lang="es-EC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1 país o pocos países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945119" y="2348984"/>
        <a:ext cx="5108040" cy="791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6252" y="202525"/>
          <a:ext cx="1350168" cy="945118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273" y="472559"/>
        <a:ext cx="945118" cy="405050"/>
      </dsp:txXfrm>
    </dsp:sp>
    <dsp:sp modelId="{1D72DF81-F2C9-4A48-A269-9EA9CB2D34EE}">
      <dsp:nvSpPr>
        <dsp:cNvPr id="0" name=""/>
        <dsp:cNvSpPr/>
      </dsp:nvSpPr>
      <dsp:spPr>
        <a:xfrm rot="5400000">
          <a:off x="3081754" y="-2136636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La población distribuida</a:t>
          </a:r>
          <a:r>
            <a:rPr lang="es-ES" sz="1600" b="1" kern="1200" dirty="0">
              <a:solidFill>
                <a:schemeClr val="accent6">
                  <a:lumMod val="50000"/>
                </a:schemeClr>
              </a:solidFill>
            </a:rPr>
            <a:t> AMPLIA en todo el país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Las subpoblación </a:t>
          </a:r>
          <a:r>
            <a:rPr lang="es-ES" sz="1600" b="0" kern="1200" dirty="0">
              <a:solidFill>
                <a:schemeClr val="tx1"/>
              </a:solidFill>
            </a:rPr>
            <a:t>d</a:t>
          </a:r>
          <a:r>
            <a:rPr lang="es-ES" sz="1600" b="0" kern="1200" dirty="0"/>
            <a:t>istribuida</a:t>
          </a:r>
          <a:r>
            <a:rPr lang="es-ES" sz="1600" kern="1200" dirty="0"/>
            <a:t> </a:t>
          </a:r>
          <a:r>
            <a:rPr lang="es-ES" sz="1600" b="1" kern="1200" dirty="0">
              <a:solidFill>
                <a:schemeClr val="accent2">
                  <a:lumMod val="75000"/>
                </a:schemeClr>
              </a:solidFill>
            </a:rPr>
            <a:t>homogénea</a:t>
          </a:r>
          <a:r>
            <a:rPr lang="es-ES" sz="1600" kern="1200" dirty="0"/>
            <a:t> en el país</a:t>
          </a:r>
          <a:endParaRPr lang="es-EC" sz="1600" kern="1200" dirty="0"/>
        </a:p>
      </dsp:txBody>
      <dsp:txXfrm rot="-5400000">
        <a:off x="945119" y="42840"/>
        <a:ext cx="5108040" cy="791927"/>
      </dsp:txXfrm>
    </dsp:sp>
    <dsp:sp modelId="{DFED9ECB-E73D-4E48-BAF1-0151EFF40BD5}">
      <dsp:nvSpPr>
        <dsp:cNvPr id="0" name=""/>
        <dsp:cNvSpPr/>
      </dsp:nvSpPr>
      <dsp:spPr>
        <a:xfrm rot="5400000">
          <a:off x="-159427" y="1269330"/>
          <a:ext cx="1350168" cy="94511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43098" y="1539364"/>
        <a:ext cx="945118" cy="405050"/>
      </dsp:txXfrm>
    </dsp:sp>
    <dsp:sp modelId="{FE4B8543-1E5F-48C1-A765-43E3CC9E8723}">
      <dsp:nvSpPr>
        <dsp:cNvPr id="0" name=""/>
        <dsp:cNvSpPr/>
      </dsp:nvSpPr>
      <dsp:spPr>
        <a:xfrm rot="5400000">
          <a:off x="3081754" y="-975092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La población es de tamaño </a:t>
          </a:r>
          <a:r>
            <a:rPr lang="es-ES" sz="1600" b="1" kern="1200" dirty="0">
              <a:solidFill>
                <a:srgbClr val="FFC000"/>
              </a:solidFill>
            </a:rPr>
            <a:t>MEDIO 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Subpoblación distribuida en forma </a:t>
          </a:r>
          <a:r>
            <a:rPr lang="es-ES" sz="1600" b="1" kern="1200" dirty="0">
              <a:solidFill>
                <a:srgbClr val="FFC000"/>
              </a:solidFill>
            </a:rPr>
            <a:t>DESIGUAL </a:t>
          </a:r>
          <a:r>
            <a:rPr lang="es-ES" sz="1600" b="1" kern="1200" dirty="0">
              <a:solidFill>
                <a:schemeClr val="tx1"/>
              </a:solidFill>
            </a:rPr>
            <a:t>en el país</a:t>
          </a:r>
          <a:endParaRPr lang="es-EC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</dsp:txBody>
      <dsp:txXfrm rot="-5400000">
        <a:off x="945119" y="1204384"/>
        <a:ext cx="5108040" cy="791927"/>
      </dsp:txXfrm>
    </dsp:sp>
    <dsp:sp modelId="{D77798F3-0CE2-42C1-8607-FCB24D675AA9}">
      <dsp:nvSpPr>
        <dsp:cNvPr id="0" name=""/>
        <dsp:cNvSpPr/>
      </dsp:nvSpPr>
      <dsp:spPr>
        <a:xfrm rot="5400000">
          <a:off x="-202525" y="2384007"/>
          <a:ext cx="1350168" cy="945118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0" y="2654041"/>
        <a:ext cx="945118" cy="405050"/>
      </dsp:txXfrm>
    </dsp:sp>
    <dsp:sp modelId="{1220086C-DEE2-44E4-84C9-FD622151939C}">
      <dsp:nvSpPr>
        <dsp:cNvPr id="0" name=""/>
        <dsp:cNvSpPr/>
      </dsp:nvSpPr>
      <dsp:spPr>
        <a:xfrm rot="5400000">
          <a:off x="3081754" y="169507"/>
          <a:ext cx="877609" cy="5150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chemeClr val="tx1"/>
              </a:solidFill>
            </a:rPr>
            <a:t>La población es</a:t>
          </a:r>
          <a:r>
            <a:rPr lang="es-ES" sz="1600" b="1" kern="1200" baseline="0" dirty="0">
              <a:solidFill>
                <a:srgbClr val="FF0000"/>
              </a:solidFill>
            </a:rPr>
            <a:t> PEQUEÑA</a:t>
          </a:r>
          <a:endParaRPr lang="es-EC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tx1"/>
              </a:solidFill>
            </a:rPr>
            <a:t>Subpoblaciones</a:t>
          </a:r>
          <a:r>
            <a:rPr lang="es-ES" sz="1600" kern="1200" dirty="0">
              <a:solidFill>
                <a:srgbClr val="FF0000"/>
              </a:solidFill>
            </a:rPr>
            <a:t> </a:t>
          </a:r>
          <a:r>
            <a:rPr lang="es-ES" sz="1600" b="1" kern="1200" dirty="0">
              <a:solidFill>
                <a:srgbClr val="FF0000"/>
              </a:solidFill>
            </a:rPr>
            <a:t>DISPERSAS</a:t>
          </a:r>
          <a:r>
            <a:rPr lang="es-ES" sz="1600" kern="1200" dirty="0">
              <a:solidFill>
                <a:srgbClr val="FF0000"/>
              </a:solidFill>
            </a:rPr>
            <a:t> </a:t>
          </a:r>
          <a:r>
            <a:rPr lang="es-ES" sz="1600" kern="1200" dirty="0">
              <a:solidFill>
                <a:schemeClr val="tx1"/>
              </a:solidFill>
            </a:rPr>
            <a:t>por todo el país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945119" y="2348984"/>
        <a:ext cx="5108040" cy="791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7950" y="204725"/>
          <a:ext cx="1364839" cy="95538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777" y="477693"/>
        <a:ext cx="955387" cy="409452"/>
      </dsp:txXfrm>
    </dsp:sp>
    <dsp:sp modelId="{1D72DF81-F2C9-4A48-A269-9EA9CB2D34EE}">
      <dsp:nvSpPr>
        <dsp:cNvPr id="0" name=""/>
        <dsp:cNvSpPr/>
      </dsp:nvSpPr>
      <dsp:spPr>
        <a:xfrm rot="5400000">
          <a:off x="3653793" y="-2698406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La población con </a:t>
          </a:r>
          <a:r>
            <a:rPr lang="es-EC" sz="1600" kern="1200" dirty="0"/>
            <a:t>un alto potencial de reclutamiento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Altos niveles de regeneración</a:t>
          </a:r>
        </a:p>
      </dsp:txBody>
      <dsp:txXfrm rot="-5400000">
        <a:off x="955387" y="43307"/>
        <a:ext cx="6240651" cy="800531"/>
      </dsp:txXfrm>
    </dsp:sp>
    <dsp:sp modelId="{DFED9ECB-E73D-4E48-BAF1-0151EFF40BD5}">
      <dsp:nvSpPr>
        <dsp:cNvPr id="0" name=""/>
        <dsp:cNvSpPr/>
      </dsp:nvSpPr>
      <dsp:spPr>
        <a:xfrm rot="5400000">
          <a:off x="-175424" y="1350330"/>
          <a:ext cx="1364839" cy="95538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29303" y="1623298"/>
        <a:ext cx="955387" cy="409452"/>
      </dsp:txXfrm>
    </dsp:sp>
    <dsp:sp modelId="{FE4B8543-1E5F-48C1-A765-43E3CC9E8723}">
      <dsp:nvSpPr>
        <dsp:cNvPr id="0" name=""/>
        <dsp:cNvSpPr/>
      </dsp:nvSpPr>
      <dsp:spPr>
        <a:xfrm rot="5400000">
          <a:off x="3512353" y="-1402068"/>
          <a:ext cx="1174048" cy="6259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Reclutamiento considerable. 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Hay suficientes plantas madres con frutos, así como signos considerables de regeneración</a:t>
          </a:r>
          <a:endParaRPr lang="es-EC" sz="1600" b="1" kern="1200" dirty="0">
            <a:solidFill>
              <a:srgbClr val="FFC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969432" y="1198165"/>
        <a:ext cx="6202578" cy="1059424"/>
      </dsp:txXfrm>
    </dsp:sp>
    <dsp:sp modelId="{D77798F3-0CE2-42C1-8607-FCB24D675AA9}">
      <dsp:nvSpPr>
        <dsp:cNvPr id="0" name=""/>
        <dsp:cNvSpPr/>
      </dsp:nvSpPr>
      <dsp:spPr>
        <a:xfrm rot="5400000">
          <a:off x="-204725" y="2664678"/>
          <a:ext cx="1364839" cy="95538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2" y="2937646"/>
        <a:ext cx="955387" cy="409452"/>
      </dsp:txXfrm>
    </dsp:sp>
    <dsp:sp modelId="{1220086C-DEE2-44E4-84C9-FD622151939C}">
      <dsp:nvSpPr>
        <dsp:cNvPr id="0" name=""/>
        <dsp:cNvSpPr/>
      </dsp:nvSpPr>
      <dsp:spPr>
        <a:xfrm rot="5400000">
          <a:off x="3653793" y="-208188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La distribución de las clases de tamaño es discontinua</a:t>
          </a:r>
          <a:endParaRPr lang="es-EC" sz="1700" kern="1200" dirty="0">
            <a:solidFill>
              <a:srgbClr val="FF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La ausencia de orquídeas de tamaño pequeño indica que la regeneración está gravemente perturbada</a:t>
          </a:r>
          <a:endParaRPr lang="es-EC" sz="1700" kern="1200" dirty="0">
            <a:solidFill>
              <a:srgbClr val="FF0000"/>
            </a:solidFill>
          </a:endParaRPr>
        </a:p>
      </dsp:txBody>
      <dsp:txXfrm rot="-5400000">
        <a:off x="955387" y="2533525"/>
        <a:ext cx="6240651" cy="800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7950" y="204725"/>
          <a:ext cx="1364839" cy="95538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777" y="477693"/>
        <a:ext cx="955387" cy="409452"/>
      </dsp:txXfrm>
    </dsp:sp>
    <dsp:sp modelId="{1D72DF81-F2C9-4A48-A269-9EA9CB2D34EE}">
      <dsp:nvSpPr>
        <dsp:cNvPr id="0" name=""/>
        <dsp:cNvSpPr/>
      </dsp:nvSpPr>
      <dsp:spPr>
        <a:xfrm rot="5400000">
          <a:off x="3653793" y="-2698406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Especie adaptable a diferentes hábitats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Hábitats son estables, no disminuyen en tamaño ni calidad</a:t>
          </a:r>
          <a:endParaRPr lang="es-EC" sz="1600" kern="1200" dirty="0"/>
        </a:p>
      </dsp:txBody>
      <dsp:txXfrm rot="-5400000">
        <a:off x="955387" y="43307"/>
        <a:ext cx="6240651" cy="800531"/>
      </dsp:txXfrm>
    </dsp:sp>
    <dsp:sp modelId="{DFED9ECB-E73D-4E48-BAF1-0151EFF40BD5}">
      <dsp:nvSpPr>
        <dsp:cNvPr id="0" name=""/>
        <dsp:cNvSpPr/>
      </dsp:nvSpPr>
      <dsp:spPr>
        <a:xfrm rot="5400000">
          <a:off x="-175424" y="1350330"/>
          <a:ext cx="1364839" cy="95538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29303" y="1623298"/>
        <a:ext cx="955387" cy="409452"/>
      </dsp:txXfrm>
    </dsp:sp>
    <dsp:sp modelId="{FE4B8543-1E5F-48C1-A765-43E3CC9E8723}">
      <dsp:nvSpPr>
        <dsp:cNvPr id="0" name=""/>
        <dsp:cNvSpPr/>
      </dsp:nvSpPr>
      <dsp:spPr>
        <a:xfrm rot="5400000">
          <a:off x="3512353" y="-1402068"/>
          <a:ext cx="1174048" cy="62598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La especie está </a:t>
          </a:r>
          <a:r>
            <a:rPr lang="es-EC" sz="1600" b="1" kern="1200" dirty="0">
              <a:solidFill>
                <a:srgbClr val="FFC000"/>
              </a:solidFill>
            </a:rPr>
            <a:t>ADAPTADA a POCOS</a:t>
          </a:r>
          <a:r>
            <a:rPr lang="es-EC" sz="1600" kern="1200" dirty="0"/>
            <a:t> tipos de hábitat estables</a:t>
          </a: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Está adaptada a una variedad de tipos de hábitat que disminuye en tamaño y  calidad por actividades antrópicas</a:t>
          </a:r>
          <a:endParaRPr lang="es-EC" sz="1600" b="1" kern="1200" dirty="0">
            <a:solidFill>
              <a:srgbClr val="FFC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969432" y="1198165"/>
        <a:ext cx="6202578" cy="1059424"/>
      </dsp:txXfrm>
    </dsp:sp>
    <dsp:sp modelId="{D77798F3-0CE2-42C1-8607-FCB24D675AA9}">
      <dsp:nvSpPr>
        <dsp:cNvPr id="0" name=""/>
        <dsp:cNvSpPr/>
      </dsp:nvSpPr>
      <dsp:spPr>
        <a:xfrm rot="5400000">
          <a:off x="-204725" y="2575936"/>
          <a:ext cx="1364839" cy="95538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2" y="2848904"/>
        <a:ext cx="955387" cy="409452"/>
      </dsp:txXfrm>
    </dsp:sp>
    <dsp:sp modelId="{1220086C-DEE2-44E4-84C9-FD622151939C}">
      <dsp:nvSpPr>
        <dsp:cNvPr id="0" name=""/>
        <dsp:cNvSpPr/>
      </dsp:nvSpPr>
      <dsp:spPr>
        <a:xfrm rot="5400000">
          <a:off x="3653793" y="-312365"/>
          <a:ext cx="887145" cy="62839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La especie es específica de un tipo de hábitat o de unos pocos tipos de hábitats amenazados</a:t>
          </a:r>
          <a:endParaRPr lang="es-EC" sz="1700" kern="1200" dirty="0">
            <a:solidFill>
              <a:srgbClr val="FF000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Adaptada pocos tipos de </a:t>
          </a:r>
          <a:r>
            <a:rPr lang="es-EC" sz="1700" kern="1200" dirty="0">
              <a:solidFill>
                <a:srgbClr val="FF0000"/>
              </a:solidFill>
            </a:rPr>
            <a:t>hábitats amenazados</a:t>
          </a:r>
        </a:p>
      </dsp:txBody>
      <dsp:txXfrm rot="-5400000">
        <a:off x="955387" y="2429348"/>
        <a:ext cx="6240651" cy="800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58104" y="204926"/>
          <a:ext cx="1366173" cy="956321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MENOR</a:t>
          </a:r>
          <a:endParaRPr lang="es-EC" sz="2200" kern="1200" dirty="0"/>
        </a:p>
      </dsp:txBody>
      <dsp:txXfrm rot="-5400000">
        <a:off x="46823" y="478161"/>
        <a:ext cx="956321" cy="409852"/>
      </dsp:txXfrm>
    </dsp:sp>
    <dsp:sp modelId="{1D72DF81-F2C9-4A48-A269-9EA9CB2D34EE}">
      <dsp:nvSpPr>
        <dsp:cNvPr id="0" name=""/>
        <dsp:cNvSpPr/>
      </dsp:nvSpPr>
      <dsp:spPr>
        <a:xfrm rot="5400000">
          <a:off x="3648361" y="-2697505"/>
          <a:ext cx="888012" cy="62830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Altas tasas de patrones de reproducción simples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b="1" kern="1200" dirty="0">
              <a:solidFill>
                <a:schemeClr val="accent2">
                  <a:lumMod val="75000"/>
                </a:schemeClr>
              </a:solidFill>
            </a:rPr>
            <a:t>BAJAS tasas </a:t>
          </a:r>
          <a:r>
            <a:rPr lang="es-EC" sz="1600" kern="1200" dirty="0"/>
            <a:t>de mortalidad natural.</a:t>
          </a:r>
        </a:p>
      </dsp:txBody>
      <dsp:txXfrm rot="-5400000">
        <a:off x="950856" y="43349"/>
        <a:ext cx="6239675" cy="801314"/>
      </dsp:txXfrm>
    </dsp:sp>
    <dsp:sp modelId="{DFED9ECB-E73D-4E48-BAF1-0151EFF40BD5}">
      <dsp:nvSpPr>
        <dsp:cNvPr id="0" name=""/>
        <dsp:cNvSpPr/>
      </dsp:nvSpPr>
      <dsp:spPr>
        <a:xfrm rot="5400000">
          <a:off x="-175595" y="1349761"/>
          <a:ext cx="1366173" cy="956321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MEDIO</a:t>
          </a:r>
          <a:endParaRPr lang="es-EC" sz="2200" kern="1200" dirty="0"/>
        </a:p>
      </dsp:txBody>
      <dsp:txXfrm rot="-5400000">
        <a:off x="29332" y="1622996"/>
        <a:ext cx="956321" cy="409852"/>
      </dsp:txXfrm>
    </dsp:sp>
    <dsp:sp modelId="{FE4B8543-1E5F-48C1-A765-43E3CC9E8723}">
      <dsp:nvSpPr>
        <dsp:cNvPr id="0" name=""/>
        <dsp:cNvSpPr/>
      </dsp:nvSpPr>
      <dsp:spPr>
        <a:xfrm rot="5400000">
          <a:off x="3512246" y="-1401802"/>
          <a:ext cx="1175196" cy="6258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Las tasas de crecimiento, mortalidad natural y patrones de reproducción son </a:t>
          </a:r>
          <a:r>
            <a:rPr lang="es-EC" sz="1600" b="1" kern="1200" dirty="0">
              <a:solidFill>
                <a:srgbClr val="FFC000"/>
              </a:solidFill>
            </a:rPr>
            <a:t>INTERMEDIOS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970364" y="1197448"/>
        <a:ext cx="6201592" cy="1060460"/>
      </dsp:txXfrm>
    </dsp:sp>
    <dsp:sp modelId="{D77798F3-0CE2-42C1-8607-FCB24D675AA9}">
      <dsp:nvSpPr>
        <dsp:cNvPr id="0" name=""/>
        <dsp:cNvSpPr/>
      </dsp:nvSpPr>
      <dsp:spPr>
        <a:xfrm rot="5400000">
          <a:off x="-204926" y="2576566"/>
          <a:ext cx="1366173" cy="956321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MAYOR</a:t>
          </a:r>
          <a:endParaRPr lang="es-EC" sz="2200" kern="1200" dirty="0"/>
        </a:p>
      </dsp:txBody>
      <dsp:txXfrm rot="-5400000">
        <a:off x="1" y="2849801"/>
        <a:ext cx="956321" cy="409852"/>
      </dsp:txXfrm>
    </dsp:sp>
    <dsp:sp modelId="{1220086C-DEE2-44E4-84C9-FD622151939C}">
      <dsp:nvSpPr>
        <dsp:cNvPr id="0" name=""/>
        <dsp:cNvSpPr/>
      </dsp:nvSpPr>
      <dsp:spPr>
        <a:xfrm rot="5400000">
          <a:off x="3653827" y="-318427"/>
          <a:ext cx="888012" cy="62830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Tasas de crecimiento lentas y/o patrones de reproducción COMPLEJOS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solidFill>
                <a:srgbClr val="FF0000"/>
              </a:solidFill>
            </a:rPr>
            <a:t>Alta </a:t>
          </a:r>
          <a:r>
            <a:rPr lang="es-ES" sz="1600" kern="1200" dirty="0">
              <a:solidFill>
                <a:srgbClr val="FF0000"/>
              </a:solidFill>
            </a:rPr>
            <a:t>tasa de mortalidad</a:t>
          </a:r>
          <a:endParaRPr lang="es-EC" sz="1600" kern="1200" dirty="0">
            <a:solidFill>
              <a:srgbClr val="FF0000"/>
            </a:solidFill>
          </a:endParaRPr>
        </a:p>
      </dsp:txBody>
      <dsp:txXfrm rot="-5400000">
        <a:off x="956322" y="2422427"/>
        <a:ext cx="6239675" cy="8013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0AACF-DC30-4A5A-A181-32DF5A6C6852}">
      <dsp:nvSpPr>
        <dsp:cNvPr id="0" name=""/>
        <dsp:cNvSpPr/>
      </dsp:nvSpPr>
      <dsp:spPr>
        <a:xfrm>
          <a:off x="6141" y="1315413"/>
          <a:ext cx="2275848" cy="1712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Transectos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Parcelas</a:t>
          </a:r>
          <a:endParaRPr lang="es-EC" sz="1600" kern="1200" dirty="0"/>
        </a:p>
      </dsp:txBody>
      <dsp:txXfrm>
        <a:off x="45552" y="1354824"/>
        <a:ext cx="2197026" cy="1266770"/>
      </dsp:txXfrm>
    </dsp:sp>
    <dsp:sp modelId="{32106967-A284-42CA-8F28-770A9E1E6E44}">
      <dsp:nvSpPr>
        <dsp:cNvPr id="0" name=""/>
        <dsp:cNvSpPr/>
      </dsp:nvSpPr>
      <dsp:spPr>
        <a:xfrm>
          <a:off x="978849" y="1370791"/>
          <a:ext cx="2497645" cy="2497645"/>
        </a:xfrm>
        <a:prstGeom prst="leftCircularArrow">
          <a:avLst>
            <a:gd name="adj1" fmla="val 1577"/>
            <a:gd name="adj2" fmla="val 187142"/>
            <a:gd name="adj3" fmla="val 1277230"/>
            <a:gd name="adj4" fmla="val 8339067"/>
            <a:gd name="adj5" fmla="val 18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928FE-8249-4232-BDDD-0623F83833D4}">
      <dsp:nvSpPr>
        <dsp:cNvPr id="0" name=""/>
        <dsp:cNvSpPr/>
      </dsp:nvSpPr>
      <dsp:spPr>
        <a:xfrm>
          <a:off x="697141" y="2917698"/>
          <a:ext cx="1240907" cy="493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SUPERFICIE</a:t>
          </a:r>
          <a:endParaRPr lang="es-EC" sz="1500" kern="1200" dirty="0"/>
        </a:p>
      </dsp:txBody>
      <dsp:txXfrm>
        <a:off x="711594" y="2932151"/>
        <a:ext cx="1212001" cy="464561"/>
      </dsp:txXfrm>
    </dsp:sp>
    <dsp:sp modelId="{BC320443-B7F4-4364-B60F-65D2E4F85B18}">
      <dsp:nvSpPr>
        <dsp:cNvPr id="0" name=""/>
        <dsp:cNvSpPr/>
      </dsp:nvSpPr>
      <dsp:spPr>
        <a:xfrm>
          <a:off x="2469566" y="1377016"/>
          <a:ext cx="2413189" cy="158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Tamaño de la población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Distribución agregada o Aleatoria</a:t>
          </a:r>
          <a:endParaRPr lang="es-EC" sz="1600" kern="1200" dirty="0"/>
        </a:p>
      </dsp:txBody>
      <dsp:txXfrm>
        <a:off x="2506070" y="1753433"/>
        <a:ext cx="2340181" cy="1173339"/>
      </dsp:txXfrm>
    </dsp:sp>
    <dsp:sp modelId="{B835CF07-361A-40F2-9009-CEE23B32F395}">
      <dsp:nvSpPr>
        <dsp:cNvPr id="0" name=""/>
        <dsp:cNvSpPr/>
      </dsp:nvSpPr>
      <dsp:spPr>
        <a:xfrm>
          <a:off x="3428080" y="452213"/>
          <a:ext cx="2523462" cy="2523462"/>
        </a:xfrm>
        <a:prstGeom prst="circularArrow">
          <a:avLst>
            <a:gd name="adj1" fmla="val 1561"/>
            <a:gd name="adj2" fmla="val 185160"/>
            <a:gd name="adj3" fmla="val 20359126"/>
            <a:gd name="adj4" fmla="val 13295307"/>
            <a:gd name="adj5" fmla="val 18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BF0D6-99B7-4608-9226-7BA6A1E93526}">
      <dsp:nvSpPr>
        <dsp:cNvPr id="0" name=""/>
        <dsp:cNvSpPr/>
      </dsp:nvSpPr>
      <dsp:spPr>
        <a:xfrm>
          <a:off x="3157585" y="904763"/>
          <a:ext cx="1240907" cy="4934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NÚMERO DE INDIVIDUOS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3172038" y="919216"/>
        <a:ext cx="1212001" cy="464561"/>
      </dsp:txXfrm>
    </dsp:sp>
    <dsp:sp modelId="{9BE073EA-0037-4F53-A1A2-C7FC46AB309A}">
      <dsp:nvSpPr>
        <dsp:cNvPr id="0" name=""/>
        <dsp:cNvSpPr/>
      </dsp:nvSpPr>
      <dsp:spPr>
        <a:xfrm>
          <a:off x="5070331" y="1328655"/>
          <a:ext cx="1857726" cy="1686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Aleatorio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Agregado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Estratificado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Selección de plantas solo adultas</a:t>
          </a:r>
          <a:endParaRPr lang="es-EC" sz="1500" kern="1200" dirty="0"/>
        </a:p>
      </dsp:txBody>
      <dsp:txXfrm>
        <a:off x="5109133" y="1367457"/>
        <a:ext cx="1780122" cy="1247180"/>
      </dsp:txXfrm>
    </dsp:sp>
    <dsp:sp modelId="{3604A3B7-9D05-4566-A62B-8131660DA275}">
      <dsp:nvSpPr>
        <dsp:cNvPr id="0" name=""/>
        <dsp:cNvSpPr/>
      </dsp:nvSpPr>
      <dsp:spPr>
        <a:xfrm>
          <a:off x="5562606" y="3009745"/>
          <a:ext cx="1240907" cy="493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Métodos de Muestreo</a:t>
          </a:r>
          <a:endParaRPr lang="es-EC" sz="1500" kern="1200" dirty="0"/>
        </a:p>
      </dsp:txBody>
      <dsp:txXfrm>
        <a:off x="5577059" y="3024198"/>
        <a:ext cx="1212001" cy="4645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31E3A-514D-44AC-AF18-C3B82F8317AF}">
      <dsp:nvSpPr>
        <dsp:cNvPr id="0" name=""/>
        <dsp:cNvSpPr/>
      </dsp:nvSpPr>
      <dsp:spPr>
        <a:xfrm rot="5400000">
          <a:off x="-172315" y="223345"/>
          <a:ext cx="1488967" cy="104227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MENOR</a:t>
          </a:r>
          <a:endParaRPr lang="es-EC" sz="2400" kern="1200" dirty="0"/>
        </a:p>
      </dsp:txBody>
      <dsp:txXfrm rot="-5400000">
        <a:off x="51031" y="521139"/>
        <a:ext cx="1042277" cy="446690"/>
      </dsp:txXfrm>
    </dsp:sp>
    <dsp:sp modelId="{1D72DF81-F2C9-4A48-A269-9EA9CB2D34EE}">
      <dsp:nvSpPr>
        <dsp:cNvPr id="0" name=""/>
        <dsp:cNvSpPr/>
      </dsp:nvSpPr>
      <dsp:spPr>
        <a:xfrm rot="5400000">
          <a:off x="3715722" y="-2678949"/>
          <a:ext cx="967828" cy="6325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600" kern="1200" dirty="0"/>
            <a:t>El volumen extraído y dañado </a:t>
          </a:r>
          <a:r>
            <a:rPr lang="es-EC" sz="1600" kern="1200" dirty="0">
              <a:solidFill>
                <a:srgbClr val="FF0000"/>
              </a:solidFill>
            </a:rPr>
            <a:t>es inferior </a:t>
          </a:r>
          <a:r>
            <a:rPr lang="es-EC" sz="1600" kern="1200" dirty="0"/>
            <a:t>a su volumen de crecimiento en la misma área. </a:t>
          </a:r>
        </a:p>
      </dsp:txBody>
      <dsp:txXfrm rot="-5400000">
        <a:off x="1036774" y="47244"/>
        <a:ext cx="6278481" cy="873338"/>
      </dsp:txXfrm>
    </dsp:sp>
    <dsp:sp modelId="{DFED9ECB-E73D-4E48-BAF1-0151EFF40BD5}">
      <dsp:nvSpPr>
        <dsp:cNvPr id="0" name=""/>
        <dsp:cNvSpPr/>
      </dsp:nvSpPr>
      <dsp:spPr>
        <a:xfrm rot="5400000">
          <a:off x="-191378" y="1493719"/>
          <a:ext cx="1488967" cy="104227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MEDIO</a:t>
          </a:r>
          <a:endParaRPr lang="es-EC" sz="2400" kern="1200" dirty="0"/>
        </a:p>
      </dsp:txBody>
      <dsp:txXfrm rot="-5400000">
        <a:off x="31968" y="1791513"/>
        <a:ext cx="1042277" cy="446690"/>
      </dsp:txXfrm>
    </dsp:sp>
    <dsp:sp modelId="{FE4B8543-1E5F-48C1-A765-43E3CC9E8723}">
      <dsp:nvSpPr>
        <dsp:cNvPr id="0" name=""/>
        <dsp:cNvSpPr/>
      </dsp:nvSpPr>
      <dsp:spPr>
        <a:xfrm rot="5400000">
          <a:off x="3566752" y="-1245146"/>
          <a:ext cx="1280824" cy="6301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600" b="1" kern="1200" dirty="0">
            <a:solidFill>
              <a:srgbClr val="FFC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La regeneración constante y el rebrote en algunas orquídeas son más altas debe ser una suposición segura.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200" kern="1200" dirty="0"/>
        </a:p>
      </dsp:txBody>
      <dsp:txXfrm rot="-5400000">
        <a:off x="1056415" y="1327716"/>
        <a:ext cx="6238974" cy="1155774"/>
      </dsp:txXfrm>
    </dsp:sp>
    <dsp:sp modelId="{D77798F3-0CE2-42C1-8607-FCB24D675AA9}">
      <dsp:nvSpPr>
        <dsp:cNvPr id="0" name=""/>
        <dsp:cNvSpPr/>
      </dsp:nvSpPr>
      <dsp:spPr>
        <a:xfrm rot="5400000">
          <a:off x="-223345" y="2849825"/>
          <a:ext cx="1488967" cy="104227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MAYOR</a:t>
          </a:r>
          <a:endParaRPr lang="es-EC" sz="2400" kern="1200" dirty="0"/>
        </a:p>
      </dsp:txBody>
      <dsp:txXfrm rot="-5400000">
        <a:off x="1" y="3147619"/>
        <a:ext cx="1042277" cy="446690"/>
      </dsp:txXfrm>
    </dsp:sp>
    <dsp:sp modelId="{1220086C-DEE2-44E4-84C9-FD622151939C}">
      <dsp:nvSpPr>
        <dsp:cNvPr id="0" name=""/>
        <dsp:cNvSpPr/>
      </dsp:nvSpPr>
      <dsp:spPr>
        <a:xfrm rot="5400000">
          <a:off x="3721226" y="-44361"/>
          <a:ext cx="967828" cy="6325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900" kern="1200" dirty="0">
            <a:solidFill>
              <a:srgbClr val="FF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900" kern="1200" dirty="0"/>
            <a:t>El volumen extraído y dañado de la especie objetivo es mayor que su volumen de crecimiento en la misma área.</a:t>
          </a:r>
        </a:p>
      </dsp:txBody>
      <dsp:txXfrm rot="-5400000">
        <a:off x="1042278" y="2681832"/>
        <a:ext cx="6278481" cy="873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2E585-B3C4-4EEB-B5AD-03BEE71F0547}">
      <dsp:nvSpPr>
        <dsp:cNvPr id="0" name=""/>
        <dsp:cNvSpPr/>
      </dsp:nvSpPr>
      <dsp:spPr>
        <a:xfrm>
          <a:off x="4566951" y="3773205"/>
          <a:ext cx="2684706" cy="17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Verificar  individuos extraídos y Stock en viveros</a:t>
          </a:r>
          <a:endParaRPr lang="es-EC" sz="1700" kern="1200" dirty="0"/>
        </a:p>
      </dsp:txBody>
      <dsp:txXfrm>
        <a:off x="5410565" y="4246177"/>
        <a:ext cx="1802890" cy="1227906"/>
      </dsp:txXfrm>
    </dsp:sp>
    <dsp:sp modelId="{683B3C10-1A9A-4CA3-AD63-82634AB420F1}">
      <dsp:nvSpPr>
        <dsp:cNvPr id="0" name=""/>
        <dsp:cNvSpPr/>
      </dsp:nvSpPr>
      <dsp:spPr>
        <a:xfrm>
          <a:off x="312420" y="3773205"/>
          <a:ext cx="2684706" cy="17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Cadena de </a:t>
          </a:r>
          <a:r>
            <a:rPr lang="es-ES" sz="1400" kern="1200" dirty="0" err="1"/>
            <a:t>ValorDesde</a:t>
          </a:r>
          <a:r>
            <a:rPr lang="es-ES" sz="1400" kern="1200" dirty="0"/>
            <a:t> bosque hasta exportaciones</a:t>
          </a:r>
          <a:endParaRPr lang="es-EC" sz="1400" kern="1200" dirty="0"/>
        </a:p>
      </dsp:txBody>
      <dsp:txXfrm>
        <a:off x="350622" y="4246177"/>
        <a:ext cx="1802890" cy="1227906"/>
      </dsp:txXfrm>
    </dsp:sp>
    <dsp:sp modelId="{30589F69-CC9E-4091-8AB0-BA5B5DC6F3FD}">
      <dsp:nvSpPr>
        <dsp:cNvPr id="0" name=""/>
        <dsp:cNvSpPr/>
      </dsp:nvSpPr>
      <dsp:spPr>
        <a:xfrm>
          <a:off x="4571892" y="102875"/>
          <a:ext cx="3048107" cy="19461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Sinónimos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 Productos derivados</a:t>
          </a:r>
          <a:endParaRPr lang="es-EC" sz="1400" kern="1200" dirty="0"/>
        </a:p>
      </dsp:txBody>
      <dsp:txXfrm>
        <a:off x="5529075" y="145626"/>
        <a:ext cx="2048173" cy="1374125"/>
      </dsp:txXfrm>
    </dsp:sp>
    <dsp:sp modelId="{739DA259-E124-413B-8344-4278B7274BC2}">
      <dsp:nvSpPr>
        <dsp:cNvPr id="0" name=""/>
        <dsp:cNvSpPr/>
      </dsp:nvSpPr>
      <dsp:spPr>
        <a:xfrm>
          <a:off x="186641" y="77658"/>
          <a:ext cx="2684706" cy="17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Comercio I</a:t>
          </a:r>
          <a:r>
            <a:rPr lang="es-EC" sz="1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nternacional - Nacional</a:t>
          </a:r>
          <a:endParaRPr lang="es-EC" sz="1400" kern="1200" dirty="0"/>
        </a:p>
      </dsp:txBody>
      <dsp:txXfrm>
        <a:off x="224843" y="115860"/>
        <a:ext cx="1802890" cy="1227906"/>
      </dsp:txXfrm>
    </dsp:sp>
    <dsp:sp modelId="{8884714C-A346-49CC-BF85-1B3DF8DBA386}">
      <dsp:nvSpPr>
        <dsp:cNvPr id="0" name=""/>
        <dsp:cNvSpPr/>
      </dsp:nvSpPr>
      <dsp:spPr>
        <a:xfrm>
          <a:off x="1402459" y="335659"/>
          <a:ext cx="2353193" cy="2353193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Volumen </a:t>
          </a:r>
          <a:endParaRPr lang="es-EC" sz="2200" kern="1200" dirty="0"/>
        </a:p>
      </dsp:txBody>
      <dsp:txXfrm>
        <a:off x="2091693" y="1024893"/>
        <a:ext cx="1663959" cy="1663959"/>
      </dsp:txXfrm>
    </dsp:sp>
    <dsp:sp modelId="{6FBC0EFA-C663-4D49-8265-CE250F77BEB3}">
      <dsp:nvSpPr>
        <dsp:cNvPr id="0" name=""/>
        <dsp:cNvSpPr/>
      </dsp:nvSpPr>
      <dsp:spPr>
        <a:xfrm rot="5400000">
          <a:off x="3911904" y="229695"/>
          <a:ext cx="2353193" cy="2353193"/>
        </a:xfrm>
        <a:prstGeom prst="pieWedg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Identificar</a:t>
          </a:r>
          <a:endParaRPr lang="es-EC" sz="2200" kern="1200" dirty="0"/>
        </a:p>
      </dsp:txBody>
      <dsp:txXfrm rot="-5400000">
        <a:off x="3911904" y="918929"/>
        <a:ext cx="1663959" cy="1663959"/>
      </dsp:txXfrm>
    </dsp:sp>
    <dsp:sp modelId="{81A11F7B-BCA3-4B54-ADCF-62F6D68F27D6}">
      <dsp:nvSpPr>
        <dsp:cNvPr id="0" name=""/>
        <dsp:cNvSpPr/>
      </dsp:nvSpPr>
      <dsp:spPr>
        <a:xfrm rot="10800000">
          <a:off x="3864346" y="2797546"/>
          <a:ext cx="2353193" cy="2353193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Cupos</a:t>
          </a:r>
          <a:endParaRPr lang="es-EC" sz="2200" kern="1200" dirty="0"/>
        </a:p>
      </dsp:txBody>
      <dsp:txXfrm rot="10800000">
        <a:off x="3864346" y="2797546"/>
        <a:ext cx="1663959" cy="1663959"/>
      </dsp:txXfrm>
    </dsp:sp>
    <dsp:sp modelId="{71C4D407-9CEB-4908-8B02-5D2B084CB94F}">
      <dsp:nvSpPr>
        <dsp:cNvPr id="0" name=""/>
        <dsp:cNvSpPr/>
      </dsp:nvSpPr>
      <dsp:spPr>
        <a:xfrm rot="16200000">
          <a:off x="1364408" y="2777167"/>
          <a:ext cx="2353193" cy="235319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Trazabilidad</a:t>
          </a:r>
          <a:endParaRPr lang="es-EC" sz="2200" kern="1200" dirty="0"/>
        </a:p>
      </dsp:txBody>
      <dsp:txXfrm rot="5400000">
        <a:off x="2053642" y="2777167"/>
        <a:ext cx="1663959" cy="1663959"/>
      </dsp:txXfrm>
    </dsp:sp>
    <dsp:sp modelId="{85796740-3F8C-4286-8D36-C98B9B7260F5}">
      <dsp:nvSpPr>
        <dsp:cNvPr id="0" name=""/>
        <dsp:cNvSpPr/>
      </dsp:nvSpPr>
      <dsp:spPr>
        <a:xfrm>
          <a:off x="3403761" y="2254083"/>
          <a:ext cx="812476" cy="7065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14B9D-6BC1-4B96-B644-F113757ACC55}">
      <dsp:nvSpPr>
        <dsp:cNvPr id="0" name=""/>
        <dsp:cNvSpPr/>
      </dsp:nvSpPr>
      <dsp:spPr>
        <a:xfrm rot="10800000">
          <a:off x="3403761" y="2525814"/>
          <a:ext cx="812476" cy="7065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DB5FD3-539A-CD60-D254-4291B5288EE8}"/>
              </a:ext>
            </a:extLst>
          </p:cNvPr>
          <p:cNvSpPr txBox="1"/>
          <p:nvPr/>
        </p:nvSpPr>
        <p:spPr>
          <a:xfrm>
            <a:off x="1219200" y="1842983"/>
            <a:ext cx="6029008" cy="2422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2400" spc="-4" dirty="0">
                <a:latin typeface="Arial"/>
                <a:cs typeface="Arial"/>
              </a:rPr>
              <a:t>Taller de fomento de capacidades sobre</a:t>
            </a: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2400" spc="-4" dirty="0">
                <a:latin typeface="Arial"/>
                <a:cs typeface="Arial"/>
              </a:rPr>
              <a:t> dictámenes de extracción no perjudicial</a:t>
            </a: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2400" spc="-4" dirty="0">
                <a:latin typeface="Arial"/>
                <a:cs typeface="Arial"/>
              </a:rPr>
              <a:t>para Orquídeas Amazónicas</a:t>
            </a: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2400" spc="-4" dirty="0">
              <a:latin typeface="Arial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FD8A74-D287-12C3-EBB8-953D38BBC7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365"/>
            <a:ext cx="6143308" cy="7961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312A7D-A12E-DFE6-5B52-1315C976C5C8}"/>
              </a:ext>
            </a:extLst>
          </p:cNvPr>
          <p:cNvSpPr txBox="1"/>
          <p:nvPr/>
        </p:nvSpPr>
        <p:spPr>
          <a:xfrm>
            <a:off x="4562475" y="5017346"/>
            <a:ext cx="3019108" cy="67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1800" spc="-4" dirty="0">
                <a:latin typeface="Arial"/>
                <a:cs typeface="Arial"/>
              </a:rPr>
              <a:t>Dra. Mariana Mites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2729D4-5EC0-E46D-A220-516F82F3728C}"/>
              </a:ext>
            </a:extLst>
          </p:cNvPr>
          <p:cNvSpPr txBox="1"/>
          <p:nvPr/>
        </p:nvSpPr>
        <p:spPr>
          <a:xfrm>
            <a:off x="2819400" y="5867400"/>
            <a:ext cx="3019107" cy="67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endParaRPr lang="es-ES" sz="1800" spc="-4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</a:pPr>
            <a:r>
              <a:rPr lang="es-ES" sz="1800" spc="-4" dirty="0">
                <a:latin typeface="Arial"/>
                <a:cs typeface="Arial"/>
              </a:rPr>
              <a:t>Agosto, 2023</a:t>
            </a:r>
            <a:endParaRPr lang="es-E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89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874EF9-65AC-7AC2-5EC4-B6D1C497406E}"/>
              </a:ext>
            </a:extLst>
          </p:cNvPr>
          <p:cNvSpPr txBox="1"/>
          <p:nvPr/>
        </p:nvSpPr>
        <p:spPr>
          <a:xfrm>
            <a:off x="685800" y="685800"/>
            <a:ext cx="7086600" cy="50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Lista de especies CITES.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Species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+.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Resolución Conf. 12.11 (Rev. CoP19) de la CITES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: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Especialista en nomenclatura del Comité de Flora de la CITES.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Fuentes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sobre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Nombres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científicos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n-US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World Checklist of Selected Plant Families.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The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Plant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List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,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 una fuente de información sobre nombres de plantas y sinónimos.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Catálogo de Orquídeas de Ecuador, Perú, Brasil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Tropicos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 MOBOT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Listas rojas de especies de vida silvestre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567F34-EEBC-B48A-C1A5-9097BC1C7CFE}"/>
              </a:ext>
            </a:extLst>
          </p:cNvPr>
          <p:cNvSpPr txBox="1"/>
          <p:nvPr/>
        </p:nvSpPr>
        <p:spPr>
          <a:xfrm>
            <a:off x="609600" y="152400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FUENTES BIBLIOGRÁFICAS RECOMENDADAS</a:t>
            </a:r>
            <a:endParaRPr lang="es-EC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0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8E8364-2C2F-FF86-DA90-D0481C02645D}"/>
              </a:ext>
            </a:extLst>
          </p:cNvPr>
          <p:cNvSpPr txBox="1"/>
          <p:nvPr/>
        </p:nvSpPr>
        <p:spPr>
          <a:xfrm>
            <a:off x="762000" y="1270460"/>
            <a:ext cx="7467600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https://cites.org/esp/app/appendices.php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https://cites.org/esp/imp/legal_acquisition_findings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https://cites.org/esp/resources/terms/glossary.php#ap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dirty="0">
                <a:solidFill>
                  <a:srgbClr val="4F81BD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https://cites.org/sites/default/files/document/S-Res-09-19-R15 0.pdf</a:t>
            </a:r>
            <a:endParaRPr lang="es-EC" sz="1800" dirty="0">
              <a:solidFill>
                <a:srgbClr val="4F81BD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27B364-C0E7-B350-DC46-B0BB27E9F6FD}"/>
              </a:ext>
            </a:extLst>
          </p:cNvPr>
          <p:cNvSpPr txBox="1"/>
          <p:nvPr/>
        </p:nvSpPr>
        <p:spPr>
          <a:xfrm>
            <a:off x="762000" y="381000"/>
            <a:ext cx="4572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Guías de identificación de ORCHIDACEAE</a:t>
            </a:r>
            <a:endParaRPr lang="es-EC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7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023A63-5FC3-6B37-6732-6E2B951C6B2A}"/>
              </a:ext>
            </a:extLst>
          </p:cNvPr>
          <p:cNvSpPr txBox="1"/>
          <p:nvPr/>
        </p:nvSpPr>
        <p:spPr>
          <a:xfrm>
            <a:off x="533400" y="1"/>
            <a:ext cx="81534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2: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EXAMINAR SI SE CUMPLEN LOS REQUISITOS QUE SE APLICAN A LA REPRODUCCIÓN ARTIFICIAL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E8A7E4-0419-6B00-E7DF-3BD78D504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4" y="990601"/>
            <a:ext cx="5561033" cy="43557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30B9BD0-57D4-F2F7-7A94-F6250A9683A8}"/>
              </a:ext>
            </a:extLst>
          </p:cNvPr>
          <p:cNvSpPr txBox="1"/>
          <p:nvPr/>
        </p:nvSpPr>
        <p:spPr>
          <a:xfrm>
            <a:off x="304800" y="5346383"/>
            <a:ext cx="8610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3. Consideraciones y ruta de decisiones para el Paso 2.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4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1DCBBE-1BD0-8D39-B212-1578A3BFB98A}"/>
              </a:ext>
            </a:extLst>
          </p:cNvPr>
          <p:cNvSpPr txBox="1"/>
          <p:nvPr/>
        </p:nvSpPr>
        <p:spPr>
          <a:xfrm>
            <a:off x="381000" y="381000"/>
            <a:ext cx="8610600" cy="405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Fuentes recomendadas</a:t>
            </a:r>
          </a:p>
          <a:p>
            <a:pPr marL="71755" marR="4699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• 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 en la solicitud de permiso de exportación relativa al origen de los especímenes (silvestre/reproducción artificial/desconocido).  </a:t>
            </a:r>
          </a:p>
          <a:p>
            <a:pPr marL="71755" marR="4699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Legislación nacional, supranacional y subnacional pertinente para la exportación de esta especie.  </a:t>
            </a:r>
          </a:p>
          <a:p>
            <a:pPr marL="71755" marR="4699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CITES, Resolución Conf. 11.11 (Rev. CoP18): Reglamentación del comercio de plantas.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755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CITES</a:t>
            </a:r>
            <a:r>
              <a:rPr lang="es-EC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Resolución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Conf. 9.19 (Rev. CoP15):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Registro de viveros que reproducen</a:t>
            </a:r>
          </a:p>
          <a:p>
            <a:pPr marL="71755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artificialmente especímenes de especies de flora incluidas en el Apéndice I con fines de</a:t>
            </a:r>
          </a:p>
          <a:p>
            <a:pPr marL="71755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exportación.</a:t>
            </a:r>
          </a:p>
        </p:txBody>
      </p:sp>
    </p:spTree>
    <p:extLst>
      <p:ext uri="{BB962C8B-B14F-4D97-AF65-F5344CB8AC3E}">
        <p14:creationId xmlns:p14="http://schemas.microsoft.com/office/powerpoint/2010/main" val="232109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3469550-3734-19FE-2AB3-0D7A05235A3A}"/>
              </a:ext>
            </a:extLst>
          </p:cNvPr>
          <p:cNvSpPr txBox="1"/>
          <p:nvPr/>
        </p:nvSpPr>
        <p:spPr>
          <a:xfrm>
            <a:off x="381000" y="228600"/>
            <a:ext cx="86106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3: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EXAMINAR LAS EXCLUSIONES PERTINENTES Y LOS DENP REALIZADOS PREVIAMENTE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035876-72B3-CC84-B4B6-8853EEB55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67" y="1219200"/>
            <a:ext cx="5701665" cy="42191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788B59F-EE3A-EE95-1E5D-4E9E0D0B5EE5}"/>
              </a:ext>
            </a:extLst>
          </p:cNvPr>
          <p:cNvSpPr txBox="1"/>
          <p:nvPr/>
        </p:nvSpPr>
        <p:spPr>
          <a:xfrm>
            <a:off x="257175" y="5438355"/>
            <a:ext cx="8763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4. Pregunta necesaria y ruta de decisiones para el Paso 3.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6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3643D68-5D04-1E96-8629-E3AA252985B4}"/>
              </a:ext>
            </a:extLst>
          </p:cNvPr>
          <p:cNvSpPr txBox="1"/>
          <p:nvPr/>
        </p:nvSpPr>
        <p:spPr>
          <a:xfrm>
            <a:off x="457200" y="597932"/>
            <a:ext cx="7696200" cy="480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Species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+  incluye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Inclusión de las especies en los Apéndices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	Anotaciones pertinentes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Cupos de exportación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	Reservas sobre las inclusiones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	Suspensiones de exportaciones nacionales o CITES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Anotaciones</a:t>
            </a:r>
            <a:endParaRPr lang="es-EC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</a:t>
            </a:r>
            <a:r>
              <a:rPr lang="en-US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Illustrated manual of plant annotations in the CITES Appendices 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Schippmann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, 2018) 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Glosario CITES 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(estas definiciones no están necesariamente aprobadas por todas las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Partes).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F75D33-0AEB-C15A-0286-1015FECD86DA}"/>
              </a:ext>
            </a:extLst>
          </p:cNvPr>
          <p:cNvSpPr txBox="1"/>
          <p:nvPr/>
        </p:nvSpPr>
        <p:spPr>
          <a:xfrm>
            <a:off x="457200" y="228600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FUENTES BIBLIOGRÁFICAS RECOMENDADAS</a:t>
            </a:r>
            <a:endParaRPr lang="es-EC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2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3643D68-5D04-1E96-8629-E3AA252985B4}"/>
              </a:ext>
            </a:extLst>
          </p:cNvPr>
          <p:cNvSpPr txBox="1"/>
          <p:nvPr/>
        </p:nvSpPr>
        <p:spPr>
          <a:xfrm>
            <a:off x="685800" y="917828"/>
            <a:ext cx="7924800" cy="5413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Evaluación de la legalidad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Legislación nacional, supranacional y subnacional sobre la exportación de esta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Especie de orquídea.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• 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Base de datos sobre comercio CITES 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- </a:t>
            </a:r>
            <a:r>
              <a:rPr lang="es-EC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Registros del comercio de especímenes y especies incluidas en los</a:t>
            </a:r>
            <a:endParaRPr lang="es-EC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Apéndices I, II  [de conformidad con el Art. VIII.6)  </a:t>
            </a:r>
            <a:endParaRPr lang="es-EC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endParaRPr lang="es-EC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Gestión de los cupos de exportación establecidos a nivel nacional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Resolución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 14.7 (Rev. CoP15)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sobre Gestión de cupos de exportación establecidos nacionalmente.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Resolución </a:t>
            </a:r>
            <a:r>
              <a:rPr lang="es-EC" sz="1800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 12.3 (Rev. CoP18)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sobre Permisos y certificados.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F75D33-0AEB-C15A-0286-1015FECD86DA}"/>
              </a:ext>
            </a:extLst>
          </p:cNvPr>
          <p:cNvSpPr txBox="1"/>
          <p:nvPr/>
        </p:nvSpPr>
        <p:spPr>
          <a:xfrm>
            <a:off x="457200" y="228600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FUENTES BIBLIOGRÁFICAS RECOMENDADAS</a:t>
            </a:r>
            <a:endParaRPr lang="es-EC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1547E24-597F-498E-0FD1-420E2AE362C1}"/>
              </a:ext>
            </a:extLst>
          </p:cNvPr>
          <p:cNvSpPr txBox="1"/>
          <p:nvPr/>
        </p:nvSpPr>
        <p:spPr>
          <a:xfrm>
            <a:off x="381000" y="304800"/>
            <a:ext cx="70866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4: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EVALUAR LA PREOCUPACIÓN EN ASPECTOS DE CONSERVACIÓN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705A20-3BCA-4D40-E039-AE5BA0A67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57" y="1119858"/>
            <a:ext cx="5150485" cy="38576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794547C-4AFB-9AB8-1BDA-A1485F4E72BC}"/>
              </a:ext>
            </a:extLst>
          </p:cNvPr>
          <p:cNvSpPr txBox="1"/>
          <p:nvPr/>
        </p:nvSpPr>
        <p:spPr>
          <a:xfrm>
            <a:off x="381000" y="5355755"/>
            <a:ext cx="8534400" cy="924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Figura 5. Pregunta necesaria y ruta de decisiones para el Proceso 4.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30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533400" y="152400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 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Procesos</a:t>
            </a:r>
            <a:r>
              <a:rPr lang="en-US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4 y 5  </a:t>
            </a:r>
            <a:r>
              <a:rPr lang="en-US" sz="2400" dirty="0" err="1">
                <a:latin typeface="Times New Roman" panose="02020603050405020304" pitchFamily="18" charset="0"/>
                <a:ea typeface="Arial Narrow" panose="020B0606020202030204" pitchFamily="34" charset="0"/>
              </a:rPr>
              <a:t>I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ncluyen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evaluación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problemas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materia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conservación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posibles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riesgos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biológicos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. </a:t>
            </a:r>
            <a:endParaRPr lang="es-EC" sz="24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183046"/>
              </p:ext>
            </p:extLst>
          </p:nvPr>
        </p:nvGraphicFramePr>
        <p:xfrm>
          <a:off x="1447800" y="1441564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378895" y="4826630"/>
            <a:ext cx="5622105" cy="830998"/>
            <a:chOff x="1039018" y="2598006"/>
            <a:chExt cx="5463078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463078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C" sz="2700" kern="1200" dirty="0"/>
            </a:p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2700" kern="1200" dirty="0"/>
                <a:t>no se a evaluado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1242089" y="4648200"/>
            <a:ext cx="1120111" cy="1666765"/>
            <a:chOff x="81205" y="-157068"/>
            <a:chExt cx="9594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81205" y="472559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dirty="0">
                  <a:solidFill>
                    <a:schemeClr val="tx1"/>
                  </a:solidFill>
                </a:rPr>
                <a:t>DESCONOCIDO</a:t>
              </a:r>
              <a:endParaRPr lang="es-EC" sz="2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21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A61E20-76B8-2FD4-03C1-5B55AF778085}"/>
              </a:ext>
            </a:extLst>
          </p:cNvPr>
          <p:cNvSpPr txBox="1"/>
          <p:nvPr/>
        </p:nvSpPr>
        <p:spPr>
          <a:xfrm>
            <a:off x="381000" y="1143000"/>
            <a:ext cx="7848600" cy="5012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Libros Rojos de Datos estatales, provinciales y nacionales, listas de legislación sobre conservación de la naturaleza.  </a:t>
            </a: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endParaRPr lang="es-EC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Listas rojas nacionales en línea.</a:t>
            </a: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endParaRPr lang="es-EC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8255" indent="-180340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Centros de datos de conservación (tales como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NatureServe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Canada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NatureServe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Explorer). </a:t>
            </a:r>
          </a:p>
          <a:p>
            <a:pPr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endParaRPr lang="es-EC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Sistemas de evaluación del estado de conservación mundial:</a:t>
            </a:r>
          </a:p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Lista Roja de Especies Amenazadas de la UICN.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DF084D-4AA5-DA97-AAC2-79E58092517F}"/>
              </a:ext>
            </a:extLst>
          </p:cNvPr>
          <p:cNvSpPr txBox="1"/>
          <p:nvPr/>
        </p:nvSpPr>
        <p:spPr>
          <a:xfrm>
            <a:off x="533400" y="175185"/>
            <a:ext cx="45720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FUENTES RECOMENDADAS</a:t>
            </a:r>
          </a:p>
        </p:txBody>
      </p:sp>
    </p:spTree>
    <p:extLst>
      <p:ext uri="{BB962C8B-B14F-4D97-AF65-F5344CB8AC3E}">
        <p14:creationId xmlns:p14="http://schemas.microsoft.com/office/powerpoint/2010/main" val="35606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2499" y="6006304"/>
            <a:ext cx="6629400" cy="560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4047" y="6006304"/>
            <a:ext cx="4572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0" y="443088"/>
            <a:ext cx="3018283" cy="46846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400" b="1" spc="0" dirty="0">
                <a:solidFill>
                  <a:srgbClr val="FFCC00"/>
                </a:solidFill>
                <a:latin typeface="Arial"/>
                <a:cs typeface="Arial"/>
              </a:rPr>
              <a:t>A</a:t>
            </a:r>
            <a:r>
              <a:rPr lang="es-ES" sz="2400" b="1" spc="0" dirty="0">
                <a:solidFill>
                  <a:srgbClr val="FFCC00"/>
                </a:solidFill>
                <a:latin typeface="Arial"/>
                <a:cs typeface="Arial"/>
              </a:rPr>
              <a:t>NTECEDENTES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967" y="1545518"/>
            <a:ext cx="139700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967" y="3850060"/>
            <a:ext cx="139700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2878" y="1603755"/>
            <a:ext cx="642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992490" y="1603755"/>
            <a:ext cx="6273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D3AAA0B-FED2-6325-BA8B-CC7513A61076}"/>
              </a:ext>
            </a:extLst>
          </p:cNvPr>
          <p:cNvSpPr txBox="1"/>
          <p:nvPr/>
        </p:nvSpPr>
        <p:spPr>
          <a:xfrm>
            <a:off x="767004" y="1291686"/>
            <a:ext cx="6665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Por iniciativa de México y mediante el documento </a:t>
            </a: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CoP14 Doc.35</a:t>
            </a:r>
          </a:p>
          <a:p>
            <a:endParaRPr lang="es-ES" sz="2000" dirty="0"/>
          </a:p>
          <a:p>
            <a:r>
              <a:rPr lang="es-ES" sz="2000" dirty="0"/>
              <a:t>Presentado en CoP14 las PARTES decidieron organizar un Taller de Expertos internacionales sobre NDF o DENP.</a:t>
            </a:r>
            <a:endParaRPr lang="es-EC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B7B39E-7305-1818-C618-9FF25FBBF2D1}"/>
              </a:ext>
            </a:extLst>
          </p:cNvPr>
          <p:cNvSpPr txBox="1"/>
          <p:nvPr/>
        </p:nvSpPr>
        <p:spPr>
          <a:xfrm>
            <a:off x="643518" y="3303035"/>
            <a:ext cx="75945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 Taller de expertos sobre </a:t>
            </a:r>
            <a:r>
              <a:rPr lang="es-ES" dirty="0" err="1"/>
              <a:t>Dictámines</a:t>
            </a:r>
            <a:r>
              <a:rPr lang="es-ES" dirty="0"/>
              <a:t> de extracción no perjudicial CITES, fue </a:t>
            </a:r>
          </a:p>
          <a:p>
            <a:r>
              <a:rPr lang="es-ES" dirty="0"/>
              <a:t>En Cancún ) México 17- 22 Nov. 2008.</a:t>
            </a:r>
          </a:p>
          <a:p>
            <a:endParaRPr lang="es-ES" dirty="0"/>
          </a:p>
          <a:p>
            <a:r>
              <a:rPr lang="es-ES" dirty="0"/>
              <a:t>Asistieron 103 participantes de 33 países y 6 regiones CITES</a:t>
            </a:r>
          </a:p>
          <a:p>
            <a:endParaRPr lang="es-ES" dirty="0"/>
          </a:p>
          <a:p>
            <a:r>
              <a:rPr lang="es-ES" dirty="0"/>
              <a:t>Obtuvo las DIRECTRICES para realizar DENP para la </a:t>
            </a:r>
            <a:r>
              <a:rPr lang="es-ES" dirty="0" err="1"/>
              <a:t>taxa</a:t>
            </a:r>
            <a:r>
              <a:rPr lang="es-ES" dirty="0"/>
              <a:t>.</a:t>
            </a:r>
            <a:endParaRPr lang="es-EC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E27A09-4620-D343-434B-FB68271E4A37}"/>
              </a:ext>
            </a:extLst>
          </p:cNvPr>
          <p:cNvSpPr txBox="1"/>
          <p:nvPr/>
        </p:nvSpPr>
        <p:spPr>
          <a:xfrm>
            <a:off x="228600" y="152400"/>
            <a:ext cx="838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5: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EVALUAR LOS RIESGOS BIOLÓGICOS POTENCIALES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8F2CC8-44E1-A567-5BDB-ACF19E984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5863849" cy="4343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D3A1542-A5CE-45FB-F1EF-A9153EB198FD}"/>
              </a:ext>
            </a:extLst>
          </p:cNvPr>
          <p:cNvSpPr txBox="1"/>
          <p:nvPr/>
        </p:nvSpPr>
        <p:spPr>
          <a:xfrm>
            <a:off x="228600" y="5410201"/>
            <a:ext cx="876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6. Consideraciones y ruta de decisiones para el Paso 5. Fuente: (Mites, 2023)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550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8DBF3F-579B-1DC4-36FE-BB8750767B0D}"/>
              </a:ext>
            </a:extLst>
          </p:cNvPr>
          <p:cNvSpPr txBox="1"/>
          <p:nvPr/>
        </p:nvSpPr>
        <p:spPr>
          <a:xfrm>
            <a:off x="914400" y="1219200"/>
            <a:ext cx="7620000" cy="4744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distribución geográfica</a:t>
            </a:r>
          </a:p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•El tamaño y la distribución de la población nacional/subnacional</a:t>
            </a:r>
          </a:p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estructura del tamaño de las poblaciones nacionales/subnacionales</a:t>
            </a:r>
          </a:p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especificidad y vulnerabilidad del hábitat</a:t>
            </a:r>
          </a:p>
          <a:p>
            <a:pPr marL="180340" marR="8255" algn="just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La resiliencia de las especies de orquídeas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D0142D-4A02-739B-8993-F7A97DE77E3E}"/>
              </a:ext>
            </a:extLst>
          </p:cNvPr>
          <p:cNvSpPr txBox="1"/>
          <p:nvPr/>
        </p:nvSpPr>
        <p:spPr>
          <a:xfrm>
            <a:off x="762000" y="4572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Riesgos biológicos </a:t>
            </a:r>
            <a:endParaRPr lang="es-EC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03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98068"/>
              </p:ext>
            </p:extLst>
          </p:nvPr>
        </p:nvGraphicFramePr>
        <p:xfrm>
          <a:off x="1031636" y="128958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25889" y="4598364"/>
            <a:ext cx="5149628" cy="964803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795332" y="4549446"/>
            <a:ext cx="1230557" cy="1645338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6DD9056-4A9C-D921-F679-8BAF78C39DA7}"/>
              </a:ext>
            </a:extLst>
          </p:cNvPr>
          <p:cNvSpPr txBox="1"/>
          <p:nvPr/>
        </p:nvSpPr>
        <p:spPr>
          <a:xfrm>
            <a:off x="609600" y="524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Distribución Geográfica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35788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04800" y="433499"/>
            <a:ext cx="83058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tamaño y la distribución de la población nacional/subnacional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131485"/>
              </p:ext>
            </p:extLst>
          </p:nvPr>
        </p:nvGraphicFramePr>
        <p:xfrm>
          <a:off x="1059998" y="1510687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1" y="4880915"/>
            <a:ext cx="5149628" cy="964803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23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FA092E-27AB-D25C-9C42-F4CE12814DBD}"/>
              </a:ext>
            </a:extLst>
          </p:cNvPr>
          <p:cNvSpPr txBox="1"/>
          <p:nvPr/>
        </p:nvSpPr>
        <p:spPr>
          <a:xfrm>
            <a:off x="914400" y="1219200"/>
            <a:ext cx="7696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valúa la distribución espacial actual </a:t>
            </a:r>
          </a:p>
          <a:p>
            <a:endParaRPr lang="es-EC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través del área de distribución nacional de la especie</a:t>
            </a: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s-EC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las poblaciones son </a:t>
            </a:r>
          </a:p>
          <a:p>
            <a:endParaRPr lang="es-EC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randes, abundantes y homogéneas </a:t>
            </a:r>
          </a:p>
          <a:p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 Pequeñas, aglomeradas y aisladas o fragmentadas</a:t>
            </a:r>
            <a:endParaRPr lang="es-EC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26AEEB-9FD8-5619-CDE2-8E51018A5794}"/>
              </a:ext>
            </a:extLst>
          </p:cNvPr>
          <p:cNvSpPr txBox="1"/>
          <p:nvPr/>
        </p:nvSpPr>
        <p:spPr>
          <a:xfrm>
            <a:off x="990600" y="2286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Explicación del factor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93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23845" y="365130"/>
            <a:ext cx="8610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estructura del tamaño de las poblaciones nacionales/subnacionales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044510"/>
              </p:ext>
            </p:extLst>
          </p:nvPr>
        </p:nvGraphicFramePr>
        <p:xfrm>
          <a:off x="1059998" y="1303752"/>
          <a:ext cx="7239346" cy="386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24559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196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74371" y="188752"/>
            <a:ext cx="8610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especificidad y vulnerabilidad del Hábitat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345190"/>
              </p:ext>
            </p:extLst>
          </p:nvPr>
        </p:nvGraphicFramePr>
        <p:xfrm>
          <a:off x="1059998" y="1303752"/>
          <a:ext cx="7239346" cy="386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267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374371" y="188752"/>
            <a:ext cx="541682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s-EC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Resiliencia de las especies epífitas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956629"/>
              </p:ext>
            </p:extLst>
          </p:nvPr>
        </p:nvGraphicFramePr>
        <p:xfrm>
          <a:off x="931340" y="1230828"/>
          <a:ext cx="7239346" cy="386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024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CD476B-C43A-D3A1-58EF-DC861BC50B72}"/>
              </a:ext>
            </a:extLst>
          </p:cNvPr>
          <p:cNvSpPr txBox="1"/>
          <p:nvPr/>
        </p:nvSpPr>
        <p:spPr>
          <a:xfrm>
            <a:off x="304800" y="228600"/>
            <a:ext cx="77724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6: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EVALUAR LOS IMPACTOS DE LA EXTRACCIÓN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39719E-7DF9-2B97-F4BD-73A61BC0D3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92" y="1295400"/>
            <a:ext cx="5581015" cy="24733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53EC2A-AA69-E956-5A7E-CDB12DF873B5}"/>
              </a:ext>
            </a:extLst>
          </p:cNvPr>
          <p:cNvSpPr txBox="1"/>
          <p:nvPr/>
        </p:nvSpPr>
        <p:spPr>
          <a:xfrm>
            <a:off x="609600" y="4495800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7. Consideraciones y ruta de decisiones para el Proceso 6.  Fuente: (Mites, 2023)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83956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554E123-F964-4B19-B5C1-58F52B9EB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648647"/>
              </p:ext>
            </p:extLst>
          </p:nvPr>
        </p:nvGraphicFramePr>
        <p:xfrm>
          <a:off x="685800" y="876456"/>
          <a:ext cx="6934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38E30A8-BDA3-6C7B-4898-E2968F17924D}"/>
              </a:ext>
            </a:extLst>
          </p:cNvPr>
          <p:cNvSpPr txBox="1"/>
          <p:nvPr/>
        </p:nvSpPr>
        <p:spPr>
          <a:xfrm>
            <a:off x="533400" y="392668"/>
            <a:ext cx="3129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Impactos de Extracción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53572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C9AC9B-C130-AC1A-53AA-50E77CA932F0}"/>
              </a:ext>
            </a:extLst>
          </p:cNvPr>
          <p:cNvSpPr txBox="1"/>
          <p:nvPr/>
        </p:nvSpPr>
        <p:spPr>
          <a:xfrm>
            <a:off x="762000" y="1524000"/>
            <a:ext cx="7391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P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ara Especies de orquídeas, partes o productos derivados de Apéndice I y II de la CITES y de conformidad con los </a:t>
            </a: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Artículos III y IV 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de la convención. </a:t>
            </a:r>
          </a:p>
          <a:p>
            <a:pPr algn="just"/>
            <a:endParaRPr lang="es-EC" sz="2400" dirty="0">
              <a:solidFill>
                <a:srgbClr val="000000"/>
              </a:solidFill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algn="just"/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Requieren que la Autoridad Científica del país exportador formule un Dictamen de Extracción No Perjudicial (DENP).</a:t>
            </a:r>
            <a:endParaRPr lang="es-EC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C0B4AD-4EEE-8606-78F4-2DEC3FFD3AEB}"/>
              </a:ext>
            </a:extLst>
          </p:cNvPr>
          <p:cNvSpPr txBox="1"/>
          <p:nvPr/>
        </p:nvSpPr>
        <p:spPr>
          <a:xfrm>
            <a:off x="876300" y="6096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Los permisos de exportación </a:t>
            </a:r>
          </a:p>
        </p:txBody>
      </p:sp>
    </p:spTree>
    <p:extLst>
      <p:ext uri="{BB962C8B-B14F-4D97-AF65-F5344CB8AC3E}">
        <p14:creationId xmlns:p14="http://schemas.microsoft.com/office/powerpoint/2010/main" val="3733286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E85BD4A-B120-B66A-A890-FDE0A9668E3C}"/>
              </a:ext>
            </a:extLst>
          </p:cNvPr>
          <p:cNvSpPr txBox="1"/>
          <p:nvPr/>
        </p:nvSpPr>
        <p:spPr>
          <a:xfrm>
            <a:off x="533400" y="138325"/>
            <a:ext cx="541682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8255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Factores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considerar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impacto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la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extracción</a:t>
            </a:r>
            <a:endParaRPr lang="es-EC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64834F5-DA55-A111-BE81-352524995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655507"/>
              </p:ext>
            </p:extLst>
          </p:nvPr>
        </p:nvGraphicFramePr>
        <p:xfrm>
          <a:off x="931340" y="838200"/>
          <a:ext cx="7368004" cy="425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AB3C7F5A-2BD0-E685-6597-2B5BC27D5E28}"/>
              </a:ext>
            </a:extLst>
          </p:cNvPr>
          <p:cNvGrpSpPr/>
          <p:nvPr/>
        </p:nvGrpSpPr>
        <p:grpSpPr>
          <a:xfrm>
            <a:off x="2054330" y="4824560"/>
            <a:ext cx="6225839" cy="951690"/>
            <a:chOff x="1039018" y="2598006"/>
            <a:chExt cx="5056981" cy="964803"/>
          </a:xfrm>
        </p:grpSpPr>
        <p:sp>
          <p:nvSpPr>
            <p:cNvPr id="9" name="Rectángulo: esquinas superiores redondeadas 8">
              <a:extLst>
                <a:ext uri="{FF2B5EF4-FFF2-40B4-BE49-F238E27FC236}">
                  <a16:creationId xmlns:a16="http://schemas.microsoft.com/office/drawing/2014/main" id="{C5815AF8-FD94-320D-987B-50B27447B461}"/>
                </a:ext>
              </a:extLst>
            </p:cNvPr>
            <p:cNvSpPr/>
            <p:nvPr/>
          </p:nvSpPr>
          <p:spPr>
            <a:xfrm rot="5400000">
              <a:off x="3085107" y="551917"/>
              <a:ext cx="964803" cy="505698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0" name="Rectángulo: esquinas superiores redondeadas 4">
              <a:extLst>
                <a:ext uri="{FF2B5EF4-FFF2-40B4-BE49-F238E27FC236}">
                  <a16:creationId xmlns:a16="http://schemas.microsoft.com/office/drawing/2014/main" id="{8497BD95-A5F0-C591-D360-E05E30300238}"/>
                </a:ext>
              </a:extLst>
            </p:cNvPr>
            <p:cNvSpPr txBox="1"/>
            <p:nvPr/>
          </p:nvSpPr>
          <p:spPr>
            <a:xfrm>
              <a:off x="1039018" y="2645104"/>
              <a:ext cx="5009883" cy="87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7145" rIns="17145" bIns="17145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kern="1200" dirty="0"/>
                <a:t>No dispone de información</a:t>
              </a:r>
              <a:endParaRPr lang="es-EC" kern="1200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77E5BE-F5B2-A63E-7E06-F06FC4E3A422}"/>
              </a:ext>
            </a:extLst>
          </p:cNvPr>
          <p:cNvGrpSpPr/>
          <p:nvPr/>
        </p:nvGrpSpPr>
        <p:grpSpPr>
          <a:xfrm>
            <a:off x="844656" y="4800600"/>
            <a:ext cx="1219200" cy="1623901"/>
            <a:chOff x="95506" y="-157068"/>
            <a:chExt cx="960219" cy="1350168"/>
          </a:xfrm>
        </p:grpSpPr>
        <p:sp>
          <p:nvSpPr>
            <p:cNvPr id="12" name="Flecha: cheurón 11">
              <a:extLst>
                <a:ext uri="{FF2B5EF4-FFF2-40B4-BE49-F238E27FC236}">
                  <a16:creationId xmlns:a16="http://schemas.microsoft.com/office/drawing/2014/main" id="{64464191-6B3C-4FCF-FFEE-FA91B0464E21}"/>
                </a:ext>
              </a:extLst>
            </p:cNvPr>
            <p:cNvSpPr/>
            <p:nvPr/>
          </p:nvSpPr>
          <p:spPr>
            <a:xfrm rot="5400000">
              <a:off x="-107019" y="45457"/>
              <a:ext cx="1350168" cy="945118"/>
            </a:xfrm>
            <a:prstGeom prst="chevron">
              <a:avLst/>
            </a:prstGeom>
            <a:solidFill>
              <a:schemeClr val="bg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/>
            </a:p>
          </p:txBody>
        </p:sp>
        <p:sp>
          <p:nvSpPr>
            <p:cNvPr id="13" name="Flecha: cheurón 4">
              <a:extLst>
                <a:ext uri="{FF2B5EF4-FFF2-40B4-BE49-F238E27FC236}">
                  <a16:creationId xmlns:a16="http://schemas.microsoft.com/office/drawing/2014/main" id="{10D2426F-EE57-462F-FEFC-15CE0380534A}"/>
                </a:ext>
              </a:extLst>
            </p:cNvPr>
            <p:cNvSpPr txBox="1"/>
            <p:nvPr/>
          </p:nvSpPr>
          <p:spPr>
            <a:xfrm>
              <a:off x="110607" y="348412"/>
              <a:ext cx="945118" cy="405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dirty="0">
                  <a:solidFill>
                    <a:schemeClr val="tx1"/>
                  </a:solidFill>
                </a:rPr>
                <a:t>DESCONOCIDO</a:t>
              </a:r>
              <a:endParaRPr lang="es-EC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610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7BD4D9-70A0-121E-4FD2-97B95869AFEA}"/>
              </a:ext>
            </a:extLst>
          </p:cNvPr>
          <p:cNvSpPr txBox="1"/>
          <p:nvPr/>
        </p:nvSpPr>
        <p:spPr>
          <a:xfrm>
            <a:off x="533400" y="1219200"/>
            <a:ext cx="8305800" cy="382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 la población es muy pequeña</a:t>
            </a:r>
          </a:p>
          <a:p>
            <a:endParaRPr lang="es-EC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fectan la viabilidad a largo plazo de las poblaciones </a:t>
            </a:r>
            <a:r>
              <a:rPr lang="es-EC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reproductoras</a:t>
            </a: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reclutamiento (la adición de individuos a una población a través de la reproducción 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dispersión de otras poblaciones.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ejemplo, si el volumen extraído superaría la tasa de crecimiento (reclutamiento) y regeneración, el impacto en la población objetivo es mucho más alto.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E37CD8-10D1-CD6F-9BD9-F910277C6BF7}"/>
              </a:ext>
            </a:extLst>
          </p:cNvPr>
          <p:cNvSpPr txBox="1"/>
          <p:nvPr/>
        </p:nvSpPr>
        <p:spPr>
          <a:xfrm>
            <a:off x="533400" y="609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EXPLICACIÓN DEL FACTOR</a:t>
            </a:r>
            <a:endParaRPr lang="es-EC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05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CAAF45-10B9-BD15-8A2A-09FC5AE0D3BC}"/>
              </a:ext>
            </a:extLst>
          </p:cNvPr>
          <p:cNvSpPr txBox="1"/>
          <p:nvPr/>
        </p:nvSpPr>
        <p:spPr>
          <a:xfrm>
            <a:off x="228600" y="199807"/>
            <a:ext cx="8229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7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: EVALUAR LOS IMPACTOS DEL COMERCIO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CF2149-E6FC-10C3-0474-BD4857EE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26" y="1219200"/>
            <a:ext cx="6061948" cy="42003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91E648D-937D-5085-4039-4A63D30B9EDB}"/>
              </a:ext>
            </a:extLst>
          </p:cNvPr>
          <p:cNvSpPr txBox="1"/>
          <p:nvPr/>
        </p:nvSpPr>
        <p:spPr>
          <a:xfrm>
            <a:off x="-76200" y="5887324"/>
            <a:ext cx="88392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8. Consideraciones y ruta de decisiones para el Proceso 7.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25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0C6DA1E-33A5-5624-0516-A280CDEB1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569651"/>
              </p:ext>
            </p:extLst>
          </p:nvPr>
        </p:nvGraphicFramePr>
        <p:xfrm>
          <a:off x="914400" y="609600"/>
          <a:ext cx="76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609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7B91D9-3482-E598-F711-6A0B093AED66}"/>
              </a:ext>
            </a:extLst>
          </p:cNvPr>
          <p:cNvSpPr txBox="1"/>
          <p:nvPr/>
        </p:nvSpPr>
        <p:spPr>
          <a:xfrm>
            <a:off x="847725" y="1121778"/>
            <a:ext cx="7162800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I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mplica la evaluación de medidas de manejo existentes si son suficientemente rigurosas para mitigar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P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roblemas, 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R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iesgos </a:t>
            </a: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20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I</a:t>
            </a:r>
            <a:r>
              <a:rPr lang="es-EC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mpactos identificados en los Procesos 4 a 7.</a:t>
            </a:r>
            <a:endParaRPr lang="es-EC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A8B0573-80FB-CF9C-690D-018B1CFE33E5}"/>
              </a:ext>
            </a:extLst>
          </p:cNvPr>
          <p:cNvSpPr txBox="1"/>
          <p:nvPr/>
        </p:nvSpPr>
        <p:spPr>
          <a:xfrm>
            <a:off x="838200" y="3048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El proceso 8</a:t>
            </a:r>
            <a:endParaRPr lang="es-EC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89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6FC7634-0B71-6FDF-3E92-773943D25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56202"/>
            <a:ext cx="5592007" cy="46301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378721D-75C7-18A6-EBCB-9A95852974D8}"/>
              </a:ext>
            </a:extLst>
          </p:cNvPr>
          <p:cNvSpPr txBox="1"/>
          <p:nvPr/>
        </p:nvSpPr>
        <p:spPr>
          <a:xfrm>
            <a:off x="381000" y="9525"/>
            <a:ext cx="86868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8: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EVALUACIÓN DE LAS MEDIDAS DE MANEJO EXISTENTES SI TIENEN EL NIVEL DE RIGOR ADECUADO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20BE996-B308-2FD0-E163-CF351B6AA928}"/>
              </a:ext>
            </a:extLst>
          </p:cNvPr>
          <p:cNvSpPr txBox="1"/>
          <p:nvPr/>
        </p:nvSpPr>
        <p:spPr>
          <a:xfrm>
            <a:off x="381000" y="5772760"/>
            <a:ext cx="89154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9. Consideraciones y ruta de decisiones para el Paso 8.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Fuente: (</a:t>
            </a:r>
            <a:r>
              <a:rPr lang="es-EC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94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8C7C50-3952-B0AF-4F6A-45E9ABC2FF76}"/>
              </a:ext>
            </a:extLst>
          </p:cNvPr>
          <p:cNvSpPr txBox="1"/>
          <p:nvPr/>
        </p:nvSpPr>
        <p:spPr>
          <a:xfrm>
            <a:off x="723900" y="1295400"/>
            <a:ext cx="7886700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examen detallado de las medidas de manejo individuales… Área protegida, o privada, derecho de la propiedad, etc.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Identificación de posibles deficiencias importantes en el manejo actual.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generación de una visión general de todo el proceso del DENP para fundamentar la decisión final del DENP.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899F54-4530-F621-612E-AB51312F585B}"/>
              </a:ext>
            </a:extLst>
          </p:cNvPr>
          <p:cNvSpPr txBox="1"/>
          <p:nvPr/>
        </p:nvSpPr>
        <p:spPr>
          <a:xfrm>
            <a:off x="1524000" y="381000"/>
            <a:ext cx="2225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CONSIDERACIONES</a:t>
            </a:r>
            <a:endParaRPr lang="es-EC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5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942E8EC-921B-5C33-19D9-244CE9AD07A7}"/>
              </a:ext>
            </a:extLst>
          </p:cNvPr>
          <p:cNvSpPr txBox="1"/>
          <p:nvPr/>
        </p:nvSpPr>
        <p:spPr>
          <a:xfrm>
            <a:off x="1028700" y="1724431"/>
            <a:ext cx="7086600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Explica la formulación de un DENP</a:t>
            </a:r>
          </a:p>
          <a:p>
            <a:pPr lvl="0" algn="just">
              <a:lnSpc>
                <a:spcPct val="150000"/>
              </a:lnSpc>
            </a:pP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O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tro tipo de recomendación a la Autoridad Administrativa basándose en los resultados de los Procesos 1 a 8.</a:t>
            </a: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E1AFC4-1577-F464-BA9E-62E115273EB0}"/>
              </a:ext>
            </a:extLst>
          </p:cNvPr>
          <p:cNvSpPr txBox="1"/>
          <p:nvPr/>
        </p:nvSpPr>
        <p:spPr>
          <a:xfrm>
            <a:off x="1447800" y="10668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El proceso 9 </a:t>
            </a:r>
            <a:endParaRPr lang="es-EC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2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34CF7C-C393-41A8-62C3-A2C707CC9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6" y="-22412"/>
            <a:ext cx="7187028" cy="55356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D77810E-0D1D-A639-9169-23D2B288703B}"/>
              </a:ext>
            </a:extLst>
          </p:cNvPr>
          <p:cNvSpPr txBox="1"/>
          <p:nvPr/>
        </p:nvSpPr>
        <p:spPr>
          <a:xfrm>
            <a:off x="381000" y="5715000"/>
            <a:ext cx="746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10. Resumen de decisiones que se pueden tomar en el Proceso 9 Fuente: (</a:t>
            </a:r>
            <a:r>
              <a:rPr lang="es-EC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2023)</a:t>
            </a:r>
            <a:endParaRPr lang="es-EC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0003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9E7C58-13B6-3011-37FC-A7CE10304424}"/>
              </a:ext>
            </a:extLst>
          </p:cNvPr>
          <p:cNvSpPr txBox="1"/>
          <p:nvPr/>
        </p:nvSpPr>
        <p:spPr>
          <a:xfrm>
            <a:off x="457200" y="228601"/>
            <a:ext cx="83820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9: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DICTAMEN DE EXTRACCIÓN NO PERJUDICIAL Y  RECOMENDACIONES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F389D-462E-6B20-8B54-A4B78AC2CEAF}"/>
              </a:ext>
            </a:extLst>
          </p:cNvPr>
          <p:cNvSpPr txBox="1"/>
          <p:nvPr/>
        </p:nvSpPr>
        <p:spPr>
          <a:xfrm>
            <a:off x="647700" y="1676400"/>
            <a:ext cx="7848600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SUGERENCIA:</a:t>
            </a:r>
            <a:r>
              <a:rPr lang="es-EC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posible salir anticipadamente del proceso de 9-Procesos en varios Procesos  diferentes (1 – 3) dependiendo de las respuestas a las preguntas necesarias. 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s-EC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 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Decisiones guían a la Autoridad Científica a través de la siguiente etapa, dependiendo del Proceso en el que salieron. </a:t>
            </a:r>
          </a:p>
          <a:p>
            <a:pPr algn="just">
              <a:lnSpc>
                <a:spcPct val="150000"/>
              </a:lnSpc>
            </a:pPr>
            <a:endParaRPr lang="es-EC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Sólo una de estas decisiones se aplica a una misma solicitud.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4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96F510C-0EFA-D2C1-1E84-E6B6EB2A7DD8}"/>
              </a:ext>
            </a:extLst>
          </p:cNvPr>
          <p:cNvSpPr txBox="1"/>
          <p:nvPr/>
        </p:nvSpPr>
        <p:spPr>
          <a:xfrm>
            <a:off x="609600" y="1583364"/>
            <a:ext cx="7924800" cy="5046035"/>
          </a:xfrm>
          <a:prstGeom prst="rect">
            <a:avLst/>
          </a:prstGeom>
        </p:spPr>
        <p:txBody>
          <a:bodyPr wrap="square" lIns="0" tIns="49974" rIns="0" bIns="0" rtlCol="0">
            <a:noAutofit/>
          </a:bodyPr>
          <a:lstStyle/>
          <a:p>
            <a:pPr marL="111759" marR="63648" indent="393573">
              <a:lnSpc>
                <a:spcPts val="3070"/>
              </a:lnSpc>
            </a:pPr>
            <a:r>
              <a:rPr lang="es-EC" sz="2400" b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C" sz="24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resultado de una evaluación basada  en información científica: </a:t>
            </a:r>
          </a:p>
          <a:p>
            <a:pPr marL="111759" marR="63648" indent="393573" algn="just">
              <a:lnSpc>
                <a:spcPts val="3070"/>
              </a:lnSpc>
            </a:pPr>
            <a:endParaRPr lang="es-EC" sz="2400" dirty="0">
              <a:solidFill>
                <a:schemeClr val="tx2">
                  <a:lumMod val="60000"/>
                  <a:lumOff val="4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rgbClr val="FFC000"/>
                </a:solidFill>
                <a:effectLst/>
                <a:ea typeface="Arial Narrow" panose="020B0606020202030204" pitchFamily="34" charset="0"/>
              </a:rPr>
              <a:t>la distribución de las especies y sus hábitats,</a:t>
            </a: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00B050"/>
                </a:solidFill>
                <a:ea typeface="Arial Narrow" panose="020B0606020202030204" pitchFamily="34" charset="0"/>
              </a:rPr>
              <a:t>E</a:t>
            </a:r>
            <a:r>
              <a:rPr lang="es-EC" sz="2400" dirty="0">
                <a:solidFill>
                  <a:srgbClr val="00B050"/>
                </a:solidFill>
                <a:effectLst/>
                <a:ea typeface="Arial Narrow" panose="020B0606020202030204" pitchFamily="34" charset="0"/>
              </a:rPr>
              <a:t>l estado y las tendencias de las poblaciones,</a:t>
            </a: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b="1" dirty="0">
                <a:solidFill>
                  <a:schemeClr val="accent4">
                    <a:lumMod val="75000"/>
                  </a:schemeClr>
                </a:solidFill>
                <a:effectLst/>
                <a:ea typeface="Arial Narrow" panose="020B0606020202030204" pitchFamily="34" charset="0"/>
              </a:rPr>
              <a:t>Las prácticas de extracción, </a:t>
            </a: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C00000"/>
                </a:solidFill>
                <a:ea typeface="Arial Narrow" panose="020B0606020202030204" pitchFamily="34" charset="0"/>
              </a:rPr>
              <a:t>L</a:t>
            </a:r>
            <a:r>
              <a:rPr lang="es-EC" sz="2400" dirty="0">
                <a:solidFill>
                  <a:srgbClr val="C00000"/>
                </a:solidFill>
                <a:effectLst/>
                <a:ea typeface="Arial Narrow" panose="020B0606020202030204" pitchFamily="34" charset="0"/>
              </a:rPr>
              <a:t>os volúmenes e  impacto del comercio en las especies.</a:t>
            </a:r>
          </a:p>
          <a:p>
            <a:pPr marL="111759" marR="63648" algn="just">
              <a:lnSpc>
                <a:spcPts val="3070"/>
              </a:lnSpc>
            </a:pPr>
            <a:endParaRPr lang="es-EC" sz="2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759" marR="63648" algn="just">
              <a:lnSpc>
                <a:spcPts val="3070"/>
              </a:lnSpc>
            </a:pPr>
            <a:r>
              <a:rPr lang="es-EC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ara verificar si una exportación puede o no ser perjudicial para la  supervivencia de una especie.</a:t>
            </a:r>
          </a:p>
          <a:p>
            <a:pPr marL="111759" marR="63648" algn="just">
              <a:lnSpc>
                <a:spcPts val="3070"/>
              </a:lnSpc>
            </a:pPr>
            <a:endParaRPr lang="es-EC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4659" marR="63648" indent="-342900" algn="just">
              <a:lnSpc>
                <a:spcPts val="3070"/>
              </a:lnSpc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rgbClr val="4F81BD"/>
                </a:solidFill>
                <a:effectLst/>
                <a:latin typeface="Montserrat-Regular"/>
                <a:ea typeface="Times New Roman" panose="02020603050405020304" pitchFamily="18" charset="0"/>
                <a:cs typeface="Times New Roman" panose="02020603050405020304" pitchFamily="18" charset="0"/>
              </a:rPr>
              <a:t>(Resolución Conf. 16.7 Rev. CoP17, párrafo 1ai).</a:t>
            </a:r>
            <a:endParaRPr sz="240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DC6D61-9727-F390-3127-61AB4ECC72AC}"/>
              </a:ext>
            </a:extLst>
          </p:cNvPr>
          <p:cNvSpPr txBox="1"/>
          <p:nvPr/>
        </p:nvSpPr>
        <p:spPr>
          <a:xfrm>
            <a:off x="914400" y="762000"/>
            <a:ext cx="586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DICTAMEN DE EXTRACCIÓN NO PERJUDICIAL</a:t>
            </a:r>
            <a:endParaRPr lang="es-EC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3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8D28164-CC02-1243-E004-35B8C5EB1CE0}"/>
              </a:ext>
            </a:extLst>
          </p:cNvPr>
          <p:cNvSpPr txBox="1"/>
          <p:nvPr/>
        </p:nvSpPr>
        <p:spPr>
          <a:xfrm>
            <a:off x="914400" y="1219200"/>
            <a:ext cx="6858000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Esta evaluación resulta en una recomendación a la Autoridad Administrativa CITES del país exportador.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endParaRPr lang="es-EC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Esta recomendación es realizada como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    </a:t>
            </a: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DENP positivo 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o 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    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DENP negativo.  </a:t>
            </a:r>
            <a:endParaRPr lang="es-EC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5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144150-277B-59BF-829C-E6F5AE2A0B29}"/>
              </a:ext>
            </a:extLst>
          </p:cNvPr>
          <p:cNvSpPr txBox="1"/>
          <p:nvPr/>
        </p:nvSpPr>
        <p:spPr>
          <a:xfrm>
            <a:off x="1066800" y="457200"/>
            <a:ext cx="7010400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R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esultado de los conversatorios con los Países Miembros de la OTCA sobre la información de las orquídeas.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F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ormular un DENP para estas plantas  en el marco de la CITES</a:t>
            </a: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.</a:t>
            </a:r>
            <a:endParaRPr lang="es-EC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 Narrow" panose="020B0606020202030204" pitchFamily="34" charset="0"/>
            </a:endParaRP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rgbClr val="000000"/>
                </a:solidFill>
                <a:latin typeface="Times New Roman" panose="02020603050405020304" pitchFamily="18" charset="0"/>
                <a:ea typeface="Arial Narrow" panose="020B0606020202030204" pitchFamily="34" charset="0"/>
              </a:rPr>
              <a:t>E</a:t>
            </a:r>
            <a:r>
              <a:rPr lang="es-EC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sta guía con los resultados de estas deliberaciones y en ella se incluye información importante de los siguientes documentos: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Padlet</a:t>
            </a: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electrónico</a:t>
            </a:r>
          </a:p>
          <a:p>
            <a:pPr marR="17780" algn="just">
              <a:lnSpc>
                <a:spcPct val="150000"/>
              </a:lnSpc>
              <a:tabLst>
                <a:tab pos="47625" algn="l"/>
              </a:tabLst>
            </a:pPr>
            <a:r>
              <a:rPr lang="es-EC" sz="2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Drive</a:t>
            </a:r>
          </a:p>
        </p:txBody>
      </p:sp>
    </p:spTree>
    <p:extLst>
      <p:ext uri="{BB962C8B-B14F-4D97-AF65-F5344CB8AC3E}">
        <p14:creationId xmlns:p14="http://schemas.microsoft.com/office/powerpoint/2010/main" val="227777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CCC797-E26E-04BC-6215-7B250D613F5E}"/>
              </a:ext>
            </a:extLst>
          </p:cNvPr>
          <p:cNvSpPr txBox="1"/>
          <p:nvPr/>
        </p:nvSpPr>
        <p:spPr>
          <a:xfrm>
            <a:off x="1143000" y="1745718"/>
            <a:ext cx="6324600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Principios para los Dictámenes de Extracción No Perjudicial para epifitas (</a:t>
            </a:r>
            <a:r>
              <a:rPr lang="es-EC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Working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</a:t>
            </a:r>
            <a:r>
              <a:rPr lang="es-EC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Group</a:t>
            </a: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 4, 2008)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Conf.13.2 (Rev. CoP14) Uso sostenible de la biodiversidad Principios y directrices de Addis Abeba.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Conf.14.7 (Rev. CoP15) Gestión de cupos de exportación establecidos a nivel nacional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905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7625" algn="l"/>
              </a:tabLst>
            </a:pPr>
            <a:r>
              <a:rPr lang="es-EC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Decisión 19.132 – 19.134 Dictámenes de extracción no perjudicial</a:t>
            </a:r>
            <a:endParaRPr lang="es-EC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31639F-2A6E-E67D-A651-1D06D3F3E9EF}"/>
              </a:ext>
            </a:extLst>
          </p:cNvPr>
          <p:cNvSpPr txBox="1"/>
          <p:nvPr/>
        </p:nvSpPr>
        <p:spPr>
          <a:xfrm>
            <a:off x="1143000" y="103613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INFORMACION RECOMENDADA</a:t>
            </a:r>
            <a:endParaRPr lang="es-EC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8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E6C9F0-8320-3240-06CC-7E2C75FE5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303294" cy="54754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500FE4-D826-E2CF-5E80-F499C52E36CA}"/>
              </a:ext>
            </a:extLst>
          </p:cNvPr>
          <p:cNvSpPr txBox="1"/>
          <p:nvPr/>
        </p:nvSpPr>
        <p:spPr>
          <a:xfrm>
            <a:off x="457200" y="6096000"/>
            <a:ext cx="8534400" cy="61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1. Consideraciones de nueve procesos para la formulación de Dictámenes de Extracción No Perjudicial para orquídeas.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Fuente: (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Mites, 2023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Wolf, Oldfield, &amp; </a:t>
            </a:r>
            <a:r>
              <a:rPr lang="en-US" sz="12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Mcgough</a:t>
            </a:r>
            <a:r>
              <a:rPr lang="en-US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2018)</a:t>
            </a:r>
            <a:endParaRPr lang="es-EC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5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8C12A0-7F53-62E4-1FF7-D8BF5D50341D}"/>
              </a:ext>
            </a:extLst>
          </p:cNvPr>
          <p:cNvSpPr txBox="1"/>
          <p:nvPr/>
        </p:nvSpPr>
        <p:spPr>
          <a:xfrm>
            <a:off x="457200" y="381000"/>
            <a:ext cx="68580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C" sz="1800" b="1" kern="16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PROCESO 1: </a:t>
            </a:r>
            <a:r>
              <a:rPr lang="es-EC" sz="1800" b="1" kern="1600" dirty="0"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EXAMINAR LA IDENTIFICACIÓN DE LOS ESPECÍMENES DE ORQUÍDEAS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8A4279-D8F7-1DAA-3F45-5B2BC112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35" y="1409700"/>
            <a:ext cx="6088632" cy="43815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F03735B-345B-9658-6741-3F90A421114C}"/>
              </a:ext>
            </a:extLst>
          </p:cNvPr>
          <p:cNvSpPr txBox="1"/>
          <p:nvPr/>
        </p:nvSpPr>
        <p:spPr>
          <a:xfrm>
            <a:off x="152400" y="5791200"/>
            <a:ext cx="8991600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Bef>
                <a:spcPts val="360"/>
              </a:spcBef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2. Pregunta necesaria y ruta de decisión para el Proceso 1. </a:t>
            </a:r>
            <a:r>
              <a:rPr lang="es-EC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Fuente: (</a:t>
            </a:r>
            <a:r>
              <a:rPr lang="es-EC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Narrow" panose="020B0606020202030204" pitchFamily="34" charset="0"/>
              </a:rPr>
              <a:t>Mites, 2023)</a:t>
            </a:r>
            <a:endParaRPr lang="es-EC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5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1975</Words>
  <Application>Microsoft Office PowerPoint</Application>
  <PresentationFormat>Presentación en pantalla (4:3)</PresentationFormat>
  <Paragraphs>278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Calibri</vt:lpstr>
      <vt:lpstr>Montserrat-Regular</vt:lpstr>
      <vt:lpstr>Symbol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</cp:revision>
  <dcterms:modified xsi:type="dcterms:W3CDTF">2023-09-08T20:23:32Z</dcterms:modified>
</cp:coreProperties>
</file>