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94660"/>
  </p:normalViewPr>
  <p:slideViewPr>
    <p:cSldViewPr snapToGrid="0">
      <p:cViewPr>
        <p:scale>
          <a:sx n="75" d="100"/>
          <a:sy n="75" d="100"/>
        </p:scale>
        <p:origin x="90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8410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3827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991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545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791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342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05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321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941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6287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943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848A6-E17F-449A-A2FB-98360E560C8F}" type="datetimeFigureOut">
              <a:rPr lang="es-PE" smtClean="0"/>
              <a:t>7/05/2024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CBCED-BE65-4610-A49C-E12C882708C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071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315504" y="914401"/>
            <a:ext cx="11520896" cy="5763714"/>
            <a:chOff x="274864" y="861937"/>
            <a:chExt cx="10830016" cy="5531697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3087" y="861937"/>
              <a:ext cx="10251793" cy="5531697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853087" y="4328160"/>
              <a:ext cx="2144113" cy="42672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7" name="Conector recto de flecha 6"/>
            <p:cNvCxnSpPr>
              <a:endCxn id="5" idx="1"/>
            </p:cNvCxnSpPr>
            <p:nvPr/>
          </p:nvCxnSpPr>
          <p:spPr>
            <a:xfrm>
              <a:off x="558800" y="4328160"/>
              <a:ext cx="294287" cy="21336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ángulo 7"/>
            <p:cNvSpPr/>
            <p:nvPr/>
          </p:nvSpPr>
          <p:spPr>
            <a:xfrm>
              <a:off x="1767840" y="6032954"/>
              <a:ext cx="924560" cy="24592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9" name="Conector recto de flecha 8"/>
            <p:cNvCxnSpPr>
              <a:endCxn id="8" idx="1"/>
            </p:cNvCxnSpPr>
            <p:nvPr/>
          </p:nvCxnSpPr>
          <p:spPr>
            <a:xfrm>
              <a:off x="650240" y="5819594"/>
              <a:ext cx="1117600" cy="33632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ipse 11"/>
            <p:cNvSpPr/>
            <p:nvPr/>
          </p:nvSpPr>
          <p:spPr>
            <a:xfrm>
              <a:off x="274864" y="4076862"/>
              <a:ext cx="375376" cy="3507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 smtClean="0"/>
                <a:t>1</a:t>
              </a:r>
              <a:endParaRPr lang="es-PE" sz="2000" b="1" dirty="0"/>
            </a:p>
          </p:txBody>
        </p:sp>
        <p:sp>
          <p:nvSpPr>
            <p:cNvPr id="13" name="Elipse 12"/>
            <p:cNvSpPr/>
            <p:nvPr/>
          </p:nvSpPr>
          <p:spPr>
            <a:xfrm>
              <a:off x="371112" y="5613546"/>
              <a:ext cx="375376" cy="3507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 smtClean="0"/>
                <a:t>2</a:t>
              </a:r>
              <a:endParaRPr lang="es-PE" sz="2000" b="1" dirty="0"/>
            </a:p>
          </p:txBody>
        </p:sp>
      </p:grpSp>
      <p:sp>
        <p:nvSpPr>
          <p:cNvPr id="16" name="Rectángulo 15"/>
          <p:cNvSpPr/>
          <p:nvPr/>
        </p:nvSpPr>
        <p:spPr>
          <a:xfrm>
            <a:off x="2887263" y="249249"/>
            <a:ext cx="546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400" b="1" i="1" dirty="0" smtClean="0">
                <a:solidFill>
                  <a:schemeClr val="accent5"/>
                </a:solidFill>
              </a:rPr>
              <a:t>https://oraotca.org/geoamazoniavisor/</a:t>
            </a:r>
            <a:endParaRPr lang="es-PE" sz="2400" b="1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8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20"/>
          <p:cNvGrpSpPr/>
          <p:nvPr/>
        </p:nvGrpSpPr>
        <p:grpSpPr>
          <a:xfrm>
            <a:off x="917887" y="732327"/>
            <a:ext cx="10590182" cy="5678633"/>
            <a:chOff x="917887" y="732327"/>
            <a:chExt cx="10590182" cy="5678633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7887" y="732327"/>
              <a:ext cx="10590182" cy="5678633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8239407" y="2479040"/>
              <a:ext cx="1758033" cy="33528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6" name="Conector recto de flecha 5"/>
            <p:cNvCxnSpPr>
              <a:endCxn id="5" idx="3"/>
            </p:cNvCxnSpPr>
            <p:nvPr/>
          </p:nvCxnSpPr>
          <p:spPr>
            <a:xfrm flipH="1">
              <a:off x="9997440" y="2184400"/>
              <a:ext cx="1148080" cy="4622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ipse 6"/>
            <p:cNvSpPr/>
            <p:nvPr/>
          </p:nvSpPr>
          <p:spPr>
            <a:xfrm>
              <a:off x="5837602" y="1662537"/>
              <a:ext cx="375376" cy="3507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/>
                <a:t>4</a:t>
              </a:r>
              <a:endParaRPr lang="es-PE" sz="2000" b="1" dirty="0"/>
            </a:p>
          </p:txBody>
        </p:sp>
        <p:sp>
          <p:nvSpPr>
            <p:cNvPr id="11" name="Elipse 10"/>
            <p:cNvSpPr/>
            <p:nvPr/>
          </p:nvSpPr>
          <p:spPr>
            <a:xfrm>
              <a:off x="10383792" y="2161540"/>
              <a:ext cx="375376" cy="3507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 smtClean="0"/>
                <a:t>3</a:t>
              </a:r>
              <a:endParaRPr lang="es-PE" sz="2000" b="1" dirty="0"/>
            </a:p>
          </p:txBody>
        </p:sp>
        <p:sp>
          <p:nvSpPr>
            <p:cNvPr id="12" name="Elipse 11"/>
            <p:cNvSpPr/>
            <p:nvPr/>
          </p:nvSpPr>
          <p:spPr>
            <a:xfrm>
              <a:off x="6329136" y="3571643"/>
              <a:ext cx="375376" cy="3507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 smtClean="0"/>
                <a:t>5</a:t>
              </a:r>
              <a:endParaRPr lang="es-PE" sz="2000" b="1" dirty="0"/>
            </a:p>
          </p:txBody>
        </p:sp>
        <p:cxnSp>
          <p:nvCxnSpPr>
            <p:cNvPr id="14" name="Conector recto de flecha 13"/>
            <p:cNvCxnSpPr>
              <a:stCxn id="7" idx="3"/>
            </p:cNvCxnSpPr>
            <p:nvPr/>
          </p:nvCxnSpPr>
          <p:spPr>
            <a:xfrm flipH="1">
              <a:off x="5273040" y="1961929"/>
              <a:ext cx="619535" cy="2224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de flecha 16"/>
            <p:cNvCxnSpPr>
              <a:stCxn id="12" idx="2"/>
            </p:cNvCxnSpPr>
            <p:nvPr/>
          </p:nvCxnSpPr>
          <p:spPr>
            <a:xfrm flipH="1">
              <a:off x="5582808" y="3747023"/>
              <a:ext cx="746328" cy="1753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3095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Norton OX</dc:creator>
  <cp:lastModifiedBy>Norton OX</cp:lastModifiedBy>
  <cp:revision>2</cp:revision>
  <dcterms:created xsi:type="dcterms:W3CDTF">2024-05-07T18:07:04Z</dcterms:created>
  <dcterms:modified xsi:type="dcterms:W3CDTF">2024-05-07T18:10:33Z</dcterms:modified>
</cp:coreProperties>
</file>